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9.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 id="2147484209" r:id="rId25"/>
    <p:sldMasterId id="2147484247" r:id="rId26"/>
  </p:sldMasterIdLst>
  <p:notesMasterIdLst>
    <p:notesMasterId r:id="rId117"/>
  </p:notesMasterIdLst>
  <p:sldIdLst>
    <p:sldId id="863" r:id="rId27"/>
    <p:sldId id="996" r:id="rId28"/>
    <p:sldId id="997" r:id="rId29"/>
    <p:sldId id="8327" r:id="rId30"/>
    <p:sldId id="998" r:id="rId31"/>
    <p:sldId id="999" r:id="rId32"/>
    <p:sldId id="1000" r:id="rId33"/>
    <p:sldId id="1002" r:id="rId34"/>
    <p:sldId id="949" r:id="rId35"/>
    <p:sldId id="954" r:id="rId36"/>
    <p:sldId id="8308" r:id="rId37"/>
    <p:sldId id="8309" r:id="rId38"/>
    <p:sldId id="956" r:id="rId39"/>
    <p:sldId id="684" r:id="rId40"/>
    <p:sldId id="1005" r:id="rId41"/>
    <p:sldId id="1006" r:id="rId42"/>
    <p:sldId id="1008" r:id="rId43"/>
    <p:sldId id="993" r:id="rId44"/>
    <p:sldId id="1001" r:id="rId45"/>
    <p:sldId id="8261" r:id="rId46"/>
    <p:sldId id="1036" r:id="rId47"/>
    <p:sldId id="4362" r:id="rId48"/>
    <p:sldId id="1871" r:id="rId49"/>
    <p:sldId id="8262" r:id="rId50"/>
    <p:sldId id="10689" r:id="rId51"/>
    <p:sldId id="1576" r:id="rId52"/>
    <p:sldId id="10143" r:id="rId53"/>
    <p:sldId id="8264" r:id="rId54"/>
    <p:sldId id="8263" r:id="rId55"/>
    <p:sldId id="2076136686" r:id="rId56"/>
    <p:sldId id="8266" r:id="rId57"/>
    <p:sldId id="8267" r:id="rId58"/>
    <p:sldId id="8268" r:id="rId59"/>
    <p:sldId id="8269" r:id="rId60"/>
    <p:sldId id="8270" r:id="rId61"/>
    <p:sldId id="8271" r:id="rId62"/>
    <p:sldId id="8272" r:id="rId63"/>
    <p:sldId id="1813" r:id="rId64"/>
    <p:sldId id="1004" r:id="rId65"/>
    <p:sldId id="1007" r:id="rId66"/>
    <p:sldId id="8286" r:id="rId67"/>
    <p:sldId id="8275" r:id="rId68"/>
    <p:sldId id="8277" r:id="rId69"/>
    <p:sldId id="8278" r:id="rId70"/>
    <p:sldId id="8279" r:id="rId71"/>
    <p:sldId id="8282" r:id="rId72"/>
    <p:sldId id="8283" r:id="rId73"/>
    <p:sldId id="8280" r:id="rId74"/>
    <p:sldId id="8281" r:id="rId75"/>
    <p:sldId id="8287" r:id="rId76"/>
    <p:sldId id="8288" r:id="rId77"/>
    <p:sldId id="8289" r:id="rId78"/>
    <p:sldId id="8293" r:id="rId79"/>
    <p:sldId id="8299" r:id="rId80"/>
    <p:sldId id="8300" r:id="rId81"/>
    <p:sldId id="8301" r:id="rId82"/>
    <p:sldId id="8302" r:id="rId83"/>
    <p:sldId id="8284" r:id="rId84"/>
    <p:sldId id="8285" r:id="rId85"/>
    <p:sldId id="8294" r:id="rId86"/>
    <p:sldId id="10468" r:id="rId87"/>
    <p:sldId id="1923" r:id="rId88"/>
    <p:sldId id="1112" r:id="rId89"/>
    <p:sldId id="8295" r:id="rId90"/>
    <p:sldId id="1741" r:id="rId91"/>
    <p:sldId id="535" r:id="rId92"/>
    <p:sldId id="8296" r:id="rId93"/>
    <p:sldId id="8297" r:id="rId94"/>
    <p:sldId id="8298" r:id="rId95"/>
    <p:sldId id="8306" r:id="rId96"/>
    <p:sldId id="8307" r:id="rId97"/>
    <p:sldId id="8303" r:id="rId98"/>
    <p:sldId id="8304" r:id="rId99"/>
    <p:sldId id="8316" r:id="rId100"/>
    <p:sldId id="8318" r:id="rId101"/>
    <p:sldId id="8305" r:id="rId102"/>
    <p:sldId id="8310" r:id="rId103"/>
    <p:sldId id="8328" r:id="rId104"/>
    <p:sldId id="8329" r:id="rId105"/>
    <p:sldId id="8311" r:id="rId106"/>
    <p:sldId id="8315" r:id="rId107"/>
    <p:sldId id="8321" r:id="rId108"/>
    <p:sldId id="8320" r:id="rId109"/>
    <p:sldId id="8325" r:id="rId110"/>
    <p:sldId id="8326" r:id="rId111"/>
    <p:sldId id="8312" r:id="rId112"/>
    <p:sldId id="8313" r:id="rId113"/>
    <p:sldId id="8314" r:id="rId114"/>
    <p:sldId id="847" r:id="rId115"/>
    <p:sldId id="95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62"/>
            <p14:sldId id="10689"/>
            <p14:sldId id="1576"/>
            <p14:sldId id="10143"/>
            <p14:sldId id="8264"/>
            <p14:sldId id="8263"/>
            <p14:sldId id="2076136686"/>
            <p14:sldId id="8266"/>
            <p14:sldId id="8267"/>
            <p14:sldId id="8268"/>
            <p14:sldId id="8269"/>
            <p14:sldId id="8270"/>
            <p14:sldId id="8271"/>
            <p14:sldId id="8272"/>
            <p14:sldId id="1813"/>
            <p14:sldId id="1004"/>
            <p14:sldId id="1007"/>
            <p14:sldId id="8286"/>
            <p14:sldId id="8275"/>
            <p14:sldId id="8277"/>
            <p14:sldId id="8278"/>
            <p14:sldId id="8279"/>
          </p14:sldIdLst>
        </p14:section>
        <p14:section name="Advanced Analytics" id="{066B60A8-0F5A-4679-B6B1-11D48DD4CFDC}">
          <p14:sldIdLst>
            <p14:sldId id="8282"/>
            <p14:sldId id="8283"/>
            <p14:sldId id="8280"/>
            <p14:sldId id="8281"/>
            <p14:sldId id="8287"/>
            <p14:sldId id="8288"/>
            <p14:sldId id="8289"/>
            <p14:sldId id="8293"/>
            <p14:sldId id="8299"/>
            <p14:sldId id="8300"/>
            <p14:sldId id="8301"/>
            <p14:sldId id="8302"/>
            <p14:sldId id="8284"/>
            <p14:sldId id="8285"/>
            <p14:sldId id="8294"/>
            <p14:sldId id="10468"/>
            <p14:sldId id="1923"/>
            <p14:sldId id="1112"/>
            <p14:sldId id="8295"/>
            <p14:sldId id="1741"/>
            <p14:sldId id="535"/>
            <p14:sldId id="8296"/>
            <p14:sldId id="8297"/>
            <p14:sldId id="8298"/>
            <p14:sldId id="8306"/>
            <p14:sldId id="8307"/>
            <p14:sldId id="8303"/>
            <p14:sldId id="8304"/>
            <p14:sldId id="8316"/>
            <p14:sldId id="8318"/>
            <p14:sldId id="8305"/>
            <p14:sldId id="8310"/>
            <p14:sldId id="8328"/>
            <p14:sldId id="8329"/>
            <p14:sldId id="8311"/>
            <p14:sldId id="8315"/>
            <p14:sldId id="8321"/>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21E9-9D27-4EE7-A959-B2FB976E8A96}" v="23" dt="2019-11-25T02:45:15.782"/>
    <p1510:client id="{66FD9565-35AB-4A5B-B096-666FF2FDF8C2}" v="1" dt="2019-11-25T02:53:05.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2" autoAdjust="0"/>
    <p:restoredTop sz="96357" autoAdjust="0"/>
  </p:normalViewPr>
  <p:slideViewPr>
    <p:cSldViewPr snapToGrid="0">
      <p:cViewPr varScale="1">
        <p:scale>
          <a:sx n="103" d="100"/>
          <a:sy n="103" d="100"/>
        </p:scale>
        <p:origin x="72" y="5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0.xml"/><Relationship Id="rId117" Type="http://schemas.openxmlformats.org/officeDocument/2006/relationships/notesMaster" Target="notesMasters/notesMaster1.xml"/><Relationship Id="rId21" Type="http://schemas.openxmlformats.org/officeDocument/2006/relationships/slideMaster" Target="slideMasters/slideMaster15.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6" Type="http://schemas.openxmlformats.org/officeDocument/2006/relationships/slideMaster" Target="slideMasters/slideMaster10.xml"/><Relationship Id="rId107" Type="http://schemas.openxmlformats.org/officeDocument/2006/relationships/slide" Target="slides/slide81.xml"/><Relationship Id="rId11" Type="http://schemas.openxmlformats.org/officeDocument/2006/relationships/slideMaster" Target="slideMasters/slideMaster5.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35.xml"/><Relationship Id="rId82" Type="http://schemas.openxmlformats.org/officeDocument/2006/relationships/slide" Target="slides/slide56.xml"/><Relationship Id="rId90" Type="http://schemas.openxmlformats.org/officeDocument/2006/relationships/slide" Target="slides/slide64.xml"/><Relationship Id="rId95" Type="http://schemas.openxmlformats.org/officeDocument/2006/relationships/slide" Target="slides/slide69.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13" Type="http://schemas.openxmlformats.org/officeDocument/2006/relationships/slide" Target="slides/slide87.xml"/><Relationship Id="rId118" Type="http://schemas.openxmlformats.org/officeDocument/2006/relationships/commentAuthors" Target="commentAuthors.xml"/><Relationship Id="rId8" Type="http://schemas.openxmlformats.org/officeDocument/2006/relationships/slideMaster" Target="slideMasters/slideMaster2.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slide" Target="slides/slide59.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slide" Target="slides/slide77.xml"/><Relationship Id="rId108" Type="http://schemas.openxmlformats.org/officeDocument/2006/relationships/slide" Target="slides/slide82.xml"/><Relationship Id="rId116" Type="http://schemas.openxmlformats.org/officeDocument/2006/relationships/slide" Target="slides/slide90.xml"/><Relationship Id="rId124" Type="http://schemas.microsoft.com/office/2015/10/relationships/revisionInfo" Target="revisionInfo.xml"/><Relationship Id="rId20" Type="http://schemas.openxmlformats.org/officeDocument/2006/relationships/slideMaster" Target="slideMasters/slideMaster14.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11"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6" Type="http://schemas.openxmlformats.org/officeDocument/2006/relationships/slide" Target="slides/slide80.xml"/><Relationship Id="rId114" Type="http://schemas.openxmlformats.org/officeDocument/2006/relationships/slide" Target="slides/slide88.xml"/><Relationship Id="rId119" Type="http://schemas.openxmlformats.org/officeDocument/2006/relationships/presProps" Target="presProps.xml"/><Relationship Id="rId10" Type="http://schemas.openxmlformats.org/officeDocument/2006/relationships/slideMaster" Target="slideMasters/slideMaster4.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viewProps" Target="viewProps.xml"/><Relationship Id="rId7" Type="http://schemas.openxmlformats.org/officeDocument/2006/relationships/slideMaster" Target="slideMasters/slideMaster1.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18.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A9F727A0-DED7-44B9-A1B4-B856BB528D83}"/>
    <pc:docChg chg="undo custSel addSld delSld modSld modMainMaster modSection">
      <pc:chgData name="Fabio Braga" userId="613eb079-57c7-4126-97e0-8d0ffad165b8" providerId="ADAL" clId="{A9F727A0-DED7-44B9-A1B4-B856BB528D83}" dt="2019-10-11T05:26:46.459" v="563" actId="20577"/>
      <pc:docMkLst>
        <pc:docMk/>
      </pc:docMkLst>
      <pc:sldChg chg="del">
        <pc:chgData name="Fabio Braga" userId="613eb079-57c7-4126-97e0-8d0ffad165b8" providerId="ADAL" clId="{A9F727A0-DED7-44B9-A1B4-B856BB528D83}" dt="2019-10-10T09:50:40.005" v="122" actId="2696"/>
        <pc:sldMkLst>
          <pc:docMk/>
          <pc:sldMk cId="934783512" sldId="364"/>
        </pc:sldMkLst>
      </pc:sldChg>
      <pc:sldChg chg="del">
        <pc:chgData name="Fabio Braga" userId="613eb079-57c7-4126-97e0-8d0ffad165b8" providerId="ADAL" clId="{A9F727A0-DED7-44B9-A1B4-B856BB528D83}" dt="2019-10-10T09:50:40.383" v="125" actId="2696"/>
        <pc:sldMkLst>
          <pc:docMk/>
          <pc:sldMk cId="1022306291" sldId="367"/>
        </pc:sldMkLst>
      </pc:sldChg>
      <pc:sldChg chg="del">
        <pc:chgData name="Fabio Braga" userId="613eb079-57c7-4126-97e0-8d0ffad165b8" providerId="ADAL" clId="{A9F727A0-DED7-44B9-A1B4-B856BB528D83}" dt="2019-10-10T09:50:40.675" v="128" actId="2696"/>
        <pc:sldMkLst>
          <pc:docMk/>
          <pc:sldMk cId="753754586" sldId="370"/>
        </pc:sldMkLst>
      </pc:sldChg>
      <pc:sldChg chg="del">
        <pc:chgData name="Fabio Braga" userId="613eb079-57c7-4126-97e0-8d0ffad165b8" providerId="ADAL" clId="{A9F727A0-DED7-44B9-A1B4-B856BB528D83}" dt="2019-10-10T09:50:40.168" v="123" actId="2696"/>
        <pc:sldMkLst>
          <pc:docMk/>
          <pc:sldMk cId="1266569182" sldId="375"/>
        </pc:sldMkLst>
      </pc:sldChg>
      <pc:sldChg chg="del">
        <pc:chgData name="Fabio Braga" userId="613eb079-57c7-4126-97e0-8d0ffad165b8" providerId="ADAL" clId="{A9F727A0-DED7-44B9-A1B4-B856BB528D83}" dt="2019-10-10T09:50:40.285" v="124" actId="2696"/>
        <pc:sldMkLst>
          <pc:docMk/>
          <pc:sldMk cId="3452744888" sldId="376"/>
        </pc:sldMkLst>
      </pc:sldChg>
      <pc:sldChg chg="del">
        <pc:chgData name="Fabio Braga" userId="613eb079-57c7-4126-97e0-8d0ffad165b8" providerId="ADAL" clId="{A9F727A0-DED7-44B9-A1B4-B856BB528D83}" dt="2019-10-10T09:50:40.640" v="127" actId="2696"/>
        <pc:sldMkLst>
          <pc:docMk/>
          <pc:sldMk cId="409748746" sldId="377"/>
        </pc:sldMkLst>
      </pc:sldChg>
      <pc:sldChg chg="del">
        <pc:chgData name="Fabio Braga" userId="613eb079-57c7-4126-97e0-8d0ffad165b8" providerId="ADAL" clId="{A9F727A0-DED7-44B9-A1B4-B856BB528D83}" dt="2019-10-10T09:45:31.161" v="118" actId="2696"/>
        <pc:sldMkLst>
          <pc:docMk/>
          <pc:sldMk cId="246911523" sldId="437"/>
        </pc:sldMkLst>
      </pc:sldChg>
      <pc:sldChg chg="del">
        <pc:chgData name="Fabio Braga" userId="613eb079-57c7-4126-97e0-8d0ffad165b8" providerId="ADAL" clId="{A9F727A0-DED7-44B9-A1B4-B856BB528D83}" dt="2019-10-10T09:45:31.021" v="117" actId="2696"/>
        <pc:sldMkLst>
          <pc:docMk/>
          <pc:sldMk cId="572361262" sldId="443"/>
        </pc:sldMkLst>
      </pc:sldChg>
      <pc:sldChg chg="del">
        <pc:chgData name="Fabio Braga" userId="613eb079-57c7-4126-97e0-8d0ffad165b8" providerId="ADAL" clId="{A9F727A0-DED7-44B9-A1B4-B856BB528D83}" dt="2019-10-11T05:26:39.033" v="549" actId="2696"/>
        <pc:sldMkLst>
          <pc:docMk/>
          <pc:sldMk cId="3232688559" sldId="531"/>
        </pc:sldMkLst>
      </pc:sldChg>
      <pc:sldChg chg="modSp">
        <pc:chgData name="Fabio Braga" userId="613eb079-57c7-4126-97e0-8d0ffad165b8" providerId="ADAL" clId="{A9F727A0-DED7-44B9-A1B4-B856BB528D83}" dt="2019-10-11T05:26:46.459" v="563" actId="20577"/>
        <pc:sldMkLst>
          <pc:docMk/>
          <pc:sldMk cId="3269668417" sldId="535"/>
        </pc:sldMkLst>
        <pc:spChg chg="mod">
          <ac:chgData name="Fabio Braga" userId="613eb079-57c7-4126-97e0-8d0ffad165b8" providerId="ADAL" clId="{A9F727A0-DED7-44B9-A1B4-B856BB528D83}" dt="2019-10-11T05:26:46.459" v="563" actId="20577"/>
          <ac:spMkLst>
            <pc:docMk/>
            <pc:sldMk cId="3269668417" sldId="535"/>
            <ac:spMk id="2" creationId="{54A14480-1344-4054-9F65-B09EC9F28CC2}"/>
          </ac:spMkLst>
        </pc:spChg>
      </pc:sldChg>
      <pc:sldChg chg="del">
        <pc:chgData name="Fabio Braga" userId="613eb079-57c7-4126-97e0-8d0ffad165b8" providerId="ADAL" clId="{A9F727A0-DED7-44B9-A1B4-B856BB528D83}" dt="2019-10-11T00:34:16.163" v="178" actId="2696"/>
        <pc:sldMkLst>
          <pc:docMk/>
          <pc:sldMk cId="2170387878" sldId="569"/>
        </pc:sldMkLst>
      </pc:sldChg>
      <pc:sldChg chg="del">
        <pc:chgData name="Fabio Braga" userId="613eb079-57c7-4126-97e0-8d0ffad165b8" providerId="ADAL" clId="{A9F727A0-DED7-44B9-A1B4-B856BB528D83}" dt="2019-10-11T05:22:59.469" v="540" actId="2696"/>
        <pc:sldMkLst>
          <pc:docMk/>
          <pc:sldMk cId="1398655353" sldId="578"/>
        </pc:sldMkLst>
      </pc:sldChg>
      <pc:sldChg chg="modSp">
        <pc:chgData name="Fabio Braga" userId="613eb079-57c7-4126-97e0-8d0ffad165b8" providerId="ADAL" clId="{A9F727A0-DED7-44B9-A1B4-B856BB528D83}" dt="2019-10-10T05:21:44.255" v="33" actId="20577"/>
        <pc:sldMkLst>
          <pc:docMk/>
          <pc:sldMk cId="60699150" sldId="863"/>
        </pc:sldMkLst>
        <pc:spChg chg="mod">
          <ac:chgData name="Fabio Braga" userId="613eb079-57c7-4126-97e0-8d0ffad165b8" providerId="ADAL" clId="{A9F727A0-DED7-44B9-A1B4-B856BB528D83}" dt="2019-10-10T05:21:44.255" v="33" actId="20577"/>
          <ac:spMkLst>
            <pc:docMk/>
            <pc:sldMk cId="60699150" sldId="863"/>
            <ac:spMk id="13" creationId="{60E5E37B-8620-4FDC-ACAB-BF1F9C6E0691}"/>
          </ac:spMkLst>
        </pc:spChg>
      </pc:sldChg>
      <pc:sldChg chg="addSp delSp modSp">
        <pc:chgData name="Fabio Braga" userId="613eb079-57c7-4126-97e0-8d0ffad165b8" providerId="ADAL" clId="{A9F727A0-DED7-44B9-A1B4-B856BB528D83}" dt="2019-10-10T05:23:08.448" v="40" actId="1076"/>
        <pc:sldMkLst>
          <pc:docMk/>
          <pc:sldMk cId="2309066445" sldId="999"/>
        </pc:sldMkLst>
        <pc:picChg chg="add mod">
          <ac:chgData name="Fabio Braga" userId="613eb079-57c7-4126-97e0-8d0ffad165b8" providerId="ADAL" clId="{A9F727A0-DED7-44B9-A1B4-B856BB528D83}" dt="2019-10-10T05:23:08.448" v="40" actId="1076"/>
          <ac:picMkLst>
            <pc:docMk/>
            <pc:sldMk cId="2309066445" sldId="999"/>
            <ac:picMk id="4" creationId="{C2B15897-FB6D-42BE-963B-77C697B37E51}"/>
          </ac:picMkLst>
        </pc:picChg>
        <pc:picChg chg="del">
          <ac:chgData name="Fabio Braga" userId="613eb079-57c7-4126-97e0-8d0ffad165b8" providerId="ADAL" clId="{A9F727A0-DED7-44B9-A1B4-B856BB528D83}" dt="2019-10-10T05:22:29.456" v="34" actId="478"/>
          <ac:picMkLst>
            <pc:docMk/>
            <pc:sldMk cId="2309066445" sldId="999"/>
            <ac:picMk id="7" creationId="{A0D1A808-2297-4264-8AFE-852039A1A7ED}"/>
          </ac:picMkLst>
        </pc:picChg>
      </pc:sldChg>
      <pc:sldChg chg="modSp">
        <pc:chgData name="Fabio Braga" userId="613eb079-57c7-4126-97e0-8d0ffad165b8" providerId="ADAL" clId="{A9F727A0-DED7-44B9-A1B4-B856BB528D83}" dt="2019-10-10T22:31:47.287" v="176" actId="20577"/>
        <pc:sldMkLst>
          <pc:docMk/>
          <pc:sldMk cId="4203294216" sldId="1006"/>
        </pc:sldMkLst>
        <pc:spChg chg="mod">
          <ac:chgData name="Fabio Braga" userId="613eb079-57c7-4126-97e0-8d0ffad165b8" providerId="ADAL" clId="{A9F727A0-DED7-44B9-A1B4-B856BB528D83}" dt="2019-10-10T22:31:47.287" v="176" actId="20577"/>
          <ac:spMkLst>
            <pc:docMk/>
            <pc:sldMk cId="4203294216" sldId="1006"/>
            <ac:spMk id="2" creationId="{D2057024-50C2-4657-ACEE-4582F0E839D5}"/>
          </ac:spMkLst>
        </pc:spChg>
      </pc:sldChg>
      <pc:sldChg chg="add">
        <pc:chgData name="Fabio Braga" userId="613eb079-57c7-4126-97e0-8d0ffad165b8" providerId="ADAL" clId="{A9F727A0-DED7-44B9-A1B4-B856BB528D83}" dt="2019-10-11T00:39:07.556" v="182"/>
        <pc:sldMkLst>
          <pc:docMk/>
          <pc:sldMk cId="3954349767" sldId="1036"/>
        </pc:sldMkLst>
      </pc:sldChg>
      <pc:sldChg chg="modSp">
        <pc:chgData name="Fabio Braga" userId="613eb079-57c7-4126-97e0-8d0ffad165b8" providerId="ADAL" clId="{A9F727A0-DED7-44B9-A1B4-B856BB528D83}" dt="2019-10-11T05:17:37.499" v="530" actId="207"/>
        <pc:sldMkLst>
          <pc:docMk/>
          <pc:sldMk cId="2429082422" sldId="1112"/>
        </pc:sldMkLst>
        <pc:spChg chg="mod">
          <ac:chgData name="Fabio Braga" userId="613eb079-57c7-4126-97e0-8d0ffad165b8" providerId="ADAL" clId="{A9F727A0-DED7-44B9-A1B4-B856BB528D83}" dt="2019-10-11T05:17:37.499" v="530" actId="207"/>
          <ac:spMkLst>
            <pc:docMk/>
            <pc:sldMk cId="2429082422" sldId="1112"/>
            <ac:spMk id="8" creationId="{00000000-0000-0000-0000-000000000000}"/>
          </ac:spMkLst>
        </pc:spChg>
      </pc:sldChg>
      <pc:sldChg chg="modSp">
        <pc:chgData name="Fabio Braga" userId="613eb079-57c7-4126-97e0-8d0ffad165b8" providerId="ADAL" clId="{A9F727A0-DED7-44B9-A1B4-B856BB528D83}" dt="2019-10-11T05:24:48.424" v="548" actId="947"/>
        <pc:sldMkLst>
          <pc:docMk/>
          <pc:sldMk cId="2957099409" sldId="1741"/>
        </pc:sldMkLst>
        <pc:spChg chg="mod">
          <ac:chgData name="Fabio Braga" userId="613eb079-57c7-4126-97e0-8d0ffad165b8" providerId="ADAL" clId="{A9F727A0-DED7-44B9-A1B4-B856BB528D83}" dt="2019-10-11T05:24:48.424" v="548" actId="947"/>
          <ac:spMkLst>
            <pc:docMk/>
            <pc:sldMk cId="2957099409" sldId="1741"/>
            <ac:spMk id="84" creationId="{00000000-0000-0000-0000-000000000000}"/>
          </ac:spMkLst>
        </pc:spChg>
      </pc:sldChg>
      <pc:sldChg chg="modSp">
        <pc:chgData name="Fabio Braga" userId="613eb079-57c7-4126-97e0-8d0ffad165b8" providerId="ADAL" clId="{A9F727A0-DED7-44B9-A1B4-B856BB528D83}" dt="2019-10-11T00:37:50.301" v="181" actId="207"/>
        <pc:sldMkLst>
          <pc:docMk/>
          <pc:sldMk cId="2179035970" sldId="1813"/>
        </pc:sldMkLst>
        <pc:spChg chg="mod">
          <ac:chgData name="Fabio Braga" userId="613eb079-57c7-4126-97e0-8d0ffad165b8" providerId="ADAL" clId="{A9F727A0-DED7-44B9-A1B4-B856BB528D83}" dt="2019-10-11T00:37:50.301" v="181" actId="207"/>
          <ac:spMkLst>
            <pc:docMk/>
            <pc:sldMk cId="2179035970" sldId="1813"/>
            <ac:spMk id="2" creationId="{83653DF2-A8A3-4DA9-9817-86047FECF770}"/>
          </ac:spMkLst>
        </pc:spChg>
      </pc:sldChg>
      <pc:sldChg chg="add del">
        <pc:chgData name="Fabio Braga" userId="613eb079-57c7-4126-97e0-8d0ffad165b8" providerId="ADAL" clId="{A9F727A0-DED7-44B9-A1B4-B856BB528D83}" dt="2019-10-11T00:34:23.185" v="180"/>
        <pc:sldMkLst>
          <pc:docMk/>
          <pc:sldMk cId="3218639557" sldId="1871"/>
        </pc:sldMkLst>
      </pc:sldChg>
      <pc:sldChg chg="del">
        <pc:chgData name="Fabio Braga" userId="613eb079-57c7-4126-97e0-8d0ffad165b8" providerId="ADAL" clId="{A9F727A0-DED7-44B9-A1B4-B856BB528D83}" dt="2019-10-10T10:07:05.999" v="129" actId="2696"/>
        <pc:sldMkLst>
          <pc:docMk/>
          <pc:sldMk cId="528181498" sldId="4360"/>
        </pc:sldMkLst>
      </pc:sldChg>
      <pc:sldChg chg="modSp add del">
        <pc:chgData name="Fabio Braga" userId="613eb079-57c7-4126-97e0-8d0ffad165b8" providerId="ADAL" clId="{A9F727A0-DED7-44B9-A1B4-B856BB528D83}" dt="2019-10-11T05:18:05.545" v="534" actId="207"/>
        <pc:sldMkLst>
          <pc:docMk/>
          <pc:sldMk cId="2881021248" sldId="4597"/>
        </pc:sldMkLst>
        <pc:spChg chg="mod">
          <ac:chgData name="Fabio Braga" userId="613eb079-57c7-4126-97e0-8d0ffad165b8" providerId="ADAL" clId="{A9F727A0-DED7-44B9-A1B4-B856BB528D83}" dt="2019-10-11T05:18:05.545" v="534" actId="207"/>
          <ac:spMkLst>
            <pc:docMk/>
            <pc:sldMk cId="2881021248" sldId="4597"/>
            <ac:spMk id="3" creationId="{6D572A94-1604-45DD-BEC1-D6C9027BAB1A}"/>
          </ac:spMkLst>
        </pc:spChg>
      </pc:sldChg>
      <pc:sldChg chg="del">
        <pc:chgData name="Fabio Braga" userId="613eb079-57c7-4126-97e0-8d0ffad165b8" providerId="ADAL" clId="{A9F727A0-DED7-44B9-A1B4-B856BB528D83}" dt="2019-10-10T23:51:32.609" v="177" actId="2696"/>
        <pc:sldMkLst>
          <pc:docMk/>
          <pc:sldMk cId="1236760568" sldId="4669"/>
        </pc:sldMkLst>
      </pc:sldChg>
      <pc:sldChg chg="del">
        <pc:chgData name="Fabio Braga" userId="613eb079-57c7-4126-97e0-8d0ffad165b8" providerId="ADAL" clId="{A9F727A0-DED7-44B9-A1B4-B856BB528D83}" dt="2019-10-10T09:47:25.521" v="119" actId="2696"/>
        <pc:sldMkLst>
          <pc:docMk/>
          <pc:sldMk cId="1927826099" sldId="8259"/>
        </pc:sldMkLst>
      </pc:sldChg>
      <pc:sldChg chg="modSp">
        <pc:chgData name="Fabio Braga" userId="613eb079-57c7-4126-97e0-8d0ffad165b8" providerId="ADAL" clId="{A9F727A0-DED7-44B9-A1B4-B856BB528D83}" dt="2019-10-10T10:10:35.287" v="130" actId="20577"/>
        <pc:sldMkLst>
          <pc:docMk/>
          <pc:sldMk cId="1445455642" sldId="8264"/>
        </pc:sldMkLst>
        <pc:spChg chg="mod">
          <ac:chgData name="Fabio Braga" userId="613eb079-57c7-4126-97e0-8d0ffad165b8" providerId="ADAL" clId="{A9F727A0-DED7-44B9-A1B4-B856BB528D83}" dt="2019-10-10T10:10:35.287" v="130" actId="20577"/>
          <ac:spMkLst>
            <pc:docMk/>
            <pc:sldMk cId="1445455642" sldId="8264"/>
            <ac:spMk id="3" creationId="{0919C972-0009-4D7E-8B49-DA9810BB8779}"/>
          </ac:spMkLst>
        </pc:spChg>
      </pc:sldChg>
      <pc:sldChg chg="addSp delSp modSp">
        <pc:chgData name="Fabio Braga" userId="613eb079-57c7-4126-97e0-8d0ffad165b8" providerId="ADAL" clId="{A9F727A0-DED7-44B9-A1B4-B856BB528D83}" dt="2019-10-10T05:33:20.417" v="53" actId="1076"/>
        <pc:sldMkLst>
          <pc:docMk/>
          <pc:sldMk cId="4275278253" sldId="8270"/>
        </pc:sldMkLst>
        <pc:spChg chg="mod">
          <ac:chgData name="Fabio Braga" userId="613eb079-57c7-4126-97e0-8d0ffad165b8" providerId="ADAL" clId="{A9F727A0-DED7-44B9-A1B4-B856BB528D83}" dt="2019-10-10T05:31:17.832" v="41"/>
          <ac:spMkLst>
            <pc:docMk/>
            <pc:sldMk cId="4275278253" sldId="8270"/>
            <ac:spMk id="2" creationId="{278EC68C-4F1B-43EB-A46E-17675DF6516E}"/>
          </ac:spMkLst>
        </pc:spChg>
        <pc:picChg chg="del">
          <ac:chgData name="Fabio Braga" userId="613eb079-57c7-4126-97e0-8d0ffad165b8" providerId="ADAL" clId="{A9F727A0-DED7-44B9-A1B4-B856BB528D83}" dt="2019-10-10T05:32:17.567" v="42" actId="478"/>
          <ac:picMkLst>
            <pc:docMk/>
            <pc:sldMk cId="4275278253" sldId="8270"/>
            <ac:picMk id="4" creationId="{046CD48C-9548-473C-AD9D-C36E658D91EB}"/>
          </ac:picMkLst>
        </pc:picChg>
        <pc:picChg chg="add del mod">
          <ac:chgData name="Fabio Braga" userId="613eb079-57c7-4126-97e0-8d0ffad165b8" providerId="ADAL" clId="{A9F727A0-DED7-44B9-A1B4-B856BB528D83}" dt="2019-10-10T05:32:48.866" v="48"/>
          <ac:picMkLst>
            <pc:docMk/>
            <pc:sldMk cId="4275278253" sldId="8270"/>
            <ac:picMk id="5" creationId="{5C3B2520-7526-4B4E-84CD-8A50F79315DA}"/>
          </ac:picMkLst>
        </pc:picChg>
        <pc:picChg chg="add mod">
          <ac:chgData name="Fabio Braga" userId="613eb079-57c7-4126-97e0-8d0ffad165b8" providerId="ADAL" clId="{A9F727A0-DED7-44B9-A1B4-B856BB528D83}" dt="2019-10-10T05:33:20.417" v="53" actId="1076"/>
          <ac:picMkLst>
            <pc:docMk/>
            <pc:sldMk cId="4275278253" sldId="8270"/>
            <ac:picMk id="6" creationId="{DB138634-C027-42B4-A339-AF60EA88BDA9}"/>
          </ac:picMkLst>
        </pc:picChg>
      </pc:sldChg>
      <pc:sldChg chg="addSp delSp">
        <pc:chgData name="Fabio Braga" userId="613eb079-57c7-4126-97e0-8d0ffad165b8" providerId="ADAL" clId="{A9F727A0-DED7-44B9-A1B4-B856BB528D83}" dt="2019-10-10T05:34:48.017" v="55"/>
        <pc:sldMkLst>
          <pc:docMk/>
          <pc:sldMk cId="3096729059" sldId="8271"/>
        </pc:sldMkLst>
        <pc:picChg chg="add">
          <ac:chgData name="Fabio Braga" userId="613eb079-57c7-4126-97e0-8d0ffad165b8" providerId="ADAL" clId="{A9F727A0-DED7-44B9-A1B4-B856BB528D83}" dt="2019-10-10T05:34:48.017" v="55"/>
          <ac:picMkLst>
            <pc:docMk/>
            <pc:sldMk cId="3096729059" sldId="8271"/>
            <ac:picMk id="4" creationId="{D6CF0E48-D7C6-42B1-ABA5-510F7068D946}"/>
          </ac:picMkLst>
        </pc:picChg>
        <pc:picChg chg="del">
          <ac:chgData name="Fabio Braga" userId="613eb079-57c7-4126-97e0-8d0ffad165b8" providerId="ADAL" clId="{A9F727A0-DED7-44B9-A1B4-B856BB528D83}" dt="2019-10-10T05:34:46.418" v="54" actId="478"/>
          <ac:picMkLst>
            <pc:docMk/>
            <pc:sldMk cId="3096729059" sldId="8271"/>
            <ac:picMk id="5" creationId="{34FD0714-F0BA-434D-BC46-88A94E09E84E}"/>
          </ac:picMkLst>
        </pc:picChg>
      </pc:sldChg>
      <pc:sldChg chg="del">
        <pc:chgData name="Fabio Braga" userId="613eb079-57c7-4126-97e0-8d0ffad165b8" providerId="ADAL" clId="{A9F727A0-DED7-44B9-A1B4-B856BB528D83}" dt="2019-10-11T04:49:56.486" v="472" actId="2696"/>
        <pc:sldMkLst>
          <pc:docMk/>
          <pc:sldMk cId="1119817129" sldId="8273"/>
        </pc:sldMkLst>
      </pc:sldChg>
      <pc:sldChg chg="modSp">
        <pc:chgData name="Fabio Braga" userId="613eb079-57c7-4126-97e0-8d0ffad165b8" providerId="ADAL" clId="{A9F727A0-DED7-44B9-A1B4-B856BB528D83}" dt="2019-10-11T04:36:39.191" v="233" actId="6549"/>
        <pc:sldMkLst>
          <pc:docMk/>
          <pc:sldMk cId="2941162363" sldId="8274"/>
        </pc:sldMkLst>
        <pc:spChg chg="mod">
          <ac:chgData name="Fabio Braga" userId="613eb079-57c7-4126-97e0-8d0ffad165b8" providerId="ADAL" clId="{A9F727A0-DED7-44B9-A1B4-B856BB528D83}" dt="2019-10-11T04:36:39.191" v="233" actId="6549"/>
          <ac:spMkLst>
            <pc:docMk/>
            <pc:sldMk cId="2941162363" sldId="8274"/>
            <ac:spMk id="5" creationId="{38219332-EB7F-40CB-97EB-45AA01971809}"/>
          </ac:spMkLst>
        </pc:spChg>
      </pc:sldChg>
      <pc:sldChg chg="delSp">
        <pc:chgData name="Fabio Braga" userId="613eb079-57c7-4126-97e0-8d0ffad165b8" providerId="ADAL" clId="{A9F727A0-DED7-44B9-A1B4-B856BB528D83}" dt="2019-10-11T04:49:42.374" v="471" actId="478"/>
        <pc:sldMkLst>
          <pc:docMk/>
          <pc:sldMk cId="4265650021" sldId="8275"/>
        </pc:sldMkLst>
        <pc:spChg chg="del">
          <ac:chgData name="Fabio Braga" userId="613eb079-57c7-4126-97e0-8d0ffad165b8" providerId="ADAL" clId="{A9F727A0-DED7-44B9-A1B4-B856BB528D83}" dt="2019-10-11T04:49:42.374" v="471" actId="478"/>
          <ac:spMkLst>
            <pc:docMk/>
            <pc:sldMk cId="4265650021" sldId="8275"/>
            <ac:spMk id="23" creationId="{DCA14BFB-A19A-4410-9045-D8594D50A55A}"/>
          </ac:spMkLst>
        </pc:spChg>
      </pc:sldChg>
      <pc:sldChg chg="modSp">
        <pc:chgData name="Fabio Braga" userId="613eb079-57c7-4126-97e0-8d0ffad165b8" providerId="ADAL" clId="{A9F727A0-DED7-44B9-A1B4-B856BB528D83}" dt="2019-10-10T05:50:06.751" v="77" actId="20577"/>
        <pc:sldMkLst>
          <pc:docMk/>
          <pc:sldMk cId="1131388057" sldId="8277"/>
        </pc:sldMkLst>
        <pc:spChg chg="mod">
          <ac:chgData name="Fabio Braga" userId="613eb079-57c7-4126-97e0-8d0ffad165b8" providerId="ADAL" clId="{A9F727A0-DED7-44B9-A1B4-B856BB528D83}" dt="2019-10-10T05:50:06.751" v="77" actId="20577"/>
          <ac:spMkLst>
            <pc:docMk/>
            <pc:sldMk cId="1131388057" sldId="8277"/>
            <ac:spMk id="3" creationId="{00000000-0000-0000-0000-000000000000}"/>
          </ac:spMkLst>
        </pc:spChg>
      </pc:sldChg>
      <pc:sldChg chg="addSp delSp modSp">
        <pc:chgData name="Fabio Braga" userId="613eb079-57c7-4126-97e0-8d0ffad165b8" providerId="ADAL" clId="{A9F727A0-DED7-44B9-A1B4-B856BB528D83}" dt="2019-10-10T05:51:35.788" v="84" actId="1076"/>
        <pc:sldMkLst>
          <pc:docMk/>
          <pc:sldMk cId="3292640311" sldId="8278"/>
        </pc:sldMkLst>
        <pc:spChg chg="mod">
          <ac:chgData name="Fabio Braga" userId="613eb079-57c7-4126-97e0-8d0ffad165b8" providerId="ADAL" clId="{A9F727A0-DED7-44B9-A1B4-B856BB528D83}" dt="2019-10-10T05:50:14.417" v="78"/>
          <ac:spMkLst>
            <pc:docMk/>
            <pc:sldMk cId="3292640311" sldId="8278"/>
            <ac:spMk id="2" creationId="{278EC68C-4F1B-43EB-A46E-17675DF6516E}"/>
          </ac:spMkLst>
        </pc:spChg>
        <pc:picChg chg="add del mod">
          <ac:chgData name="Fabio Braga" userId="613eb079-57c7-4126-97e0-8d0ffad165b8" providerId="ADAL" clId="{A9F727A0-DED7-44B9-A1B4-B856BB528D83}" dt="2019-10-10T05:50:32.353" v="79" actId="478"/>
          <ac:picMkLst>
            <pc:docMk/>
            <pc:sldMk cId="3292640311" sldId="8278"/>
            <ac:picMk id="4" creationId="{09B68134-573A-46F1-B1EA-9023FF17D6AC}"/>
          </ac:picMkLst>
        </pc:picChg>
        <pc:picChg chg="add mod">
          <ac:chgData name="Fabio Braga" userId="613eb079-57c7-4126-97e0-8d0ffad165b8" providerId="ADAL" clId="{A9F727A0-DED7-44B9-A1B4-B856BB528D83}" dt="2019-10-10T05:51:35.788" v="84" actId="1076"/>
          <ac:picMkLst>
            <pc:docMk/>
            <pc:sldMk cId="3292640311" sldId="8278"/>
            <ac:picMk id="5" creationId="{DB8661D8-5BE2-4CB2-A464-8E3C8CF51348}"/>
          </ac:picMkLst>
        </pc:picChg>
        <pc:picChg chg="del">
          <ac:chgData name="Fabio Braga" userId="613eb079-57c7-4126-97e0-8d0ffad165b8" providerId="ADAL" clId="{A9F727A0-DED7-44B9-A1B4-B856BB528D83}" dt="2019-10-10T05:49:45.060" v="56" actId="478"/>
          <ac:picMkLst>
            <pc:docMk/>
            <pc:sldMk cId="3292640311" sldId="8278"/>
            <ac:picMk id="6" creationId="{A20DCFDB-F136-4615-82A3-10B47062D102}"/>
          </ac:picMkLst>
        </pc:picChg>
      </pc:sldChg>
      <pc:sldChg chg="addSp delSp modSp">
        <pc:chgData name="Fabio Braga" userId="613eb079-57c7-4126-97e0-8d0ffad165b8" providerId="ADAL" clId="{A9F727A0-DED7-44B9-A1B4-B856BB528D83}" dt="2019-10-10T06:06:18.264" v="87" actId="1076"/>
        <pc:sldMkLst>
          <pc:docMk/>
          <pc:sldMk cId="670946395" sldId="8279"/>
        </pc:sldMkLst>
        <pc:picChg chg="del">
          <ac:chgData name="Fabio Braga" userId="613eb079-57c7-4126-97e0-8d0ffad165b8" providerId="ADAL" clId="{A9F727A0-DED7-44B9-A1B4-B856BB528D83}" dt="2019-10-10T06:06:08.143" v="85" actId="478"/>
          <ac:picMkLst>
            <pc:docMk/>
            <pc:sldMk cId="670946395" sldId="8279"/>
            <ac:picMk id="4" creationId="{87B15D10-A907-4AE2-B0C5-E058A46A61D5}"/>
          </ac:picMkLst>
        </pc:picChg>
        <pc:picChg chg="add mod">
          <ac:chgData name="Fabio Braga" userId="613eb079-57c7-4126-97e0-8d0ffad165b8" providerId="ADAL" clId="{A9F727A0-DED7-44B9-A1B4-B856BB528D83}" dt="2019-10-10T06:06:18.264" v="87" actId="1076"/>
          <ac:picMkLst>
            <pc:docMk/>
            <pc:sldMk cId="670946395" sldId="8279"/>
            <ac:picMk id="5" creationId="{A0F2F47A-62AB-41BE-8DD3-EF93C22BFE19}"/>
          </ac:picMkLst>
        </pc:picChg>
      </pc:sldChg>
      <pc:sldChg chg="modSp">
        <pc:chgData name="Fabio Braga" userId="613eb079-57c7-4126-97e0-8d0ffad165b8" providerId="ADAL" clId="{A9F727A0-DED7-44B9-A1B4-B856BB528D83}" dt="2019-10-11T05:18:59.616" v="539" actId="20577"/>
        <pc:sldMkLst>
          <pc:docMk/>
          <pc:sldMk cId="2176506662" sldId="8294"/>
        </pc:sldMkLst>
        <pc:spChg chg="mod">
          <ac:chgData name="Fabio Braga" userId="613eb079-57c7-4126-97e0-8d0ffad165b8" providerId="ADAL" clId="{A9F727A0-DED7-44B9-A1B4-B856BB528D83}" dt="2019-10-11T05:18:59.616" v="539" actId="20577"/>
          <ac:spMkLst>
            <pc:docMk/>
            <pc:sldMk cId="2176506662" sldId="8294"/>
            <ac:spMk id="3" creationId="{00000000-0000-0000-0000-000000000000}"/>
          </ac:spMkLst>
        </pc:spChg>
      </pc:sldChg>
      <pc:sldChg chg="addSp delSp modSp">
        <pc:chgData name="Fabio Braga" userId="613eb079-57c7-4126-97e0-8d0ffad165b8" providerId="ADAL" clId="{A9F727A0-DED7-44B9-A1B4-B856BB528D83}" dt="2019-10-10T06:12:39.709" v="100" actId="1076"/>
        <pc:sldMkLst>
          <pc:docMk/>
          <pc:sldMk cId="3188517145" sldId="8297"/>
        </pc:sldMkLst>
        <pc:spChg chg="mod">
          <ac:chgData name="Fabio Braga" userId="613eb079-57c7-4126-97e0-8d0ffad165b8" providerId="ADAL" clId="{A9F727A0-DED7-44B9-A1B4-B856BB528D83}" dt="2019-10-10T06:11:22.038" v="96"/>
          <ac:spMkLst>
            <pc:docMk/>
            <pc:sldMk cId="3188517145" sldId="8297"/>
            <ac:spMk id="2" creationId="{278EC68C-4F1B-43EB-A46E-17675DF6516E}"/>
          </ac:spMkLst>
        </pc:spChg>
        <pc:picChg chg="del">
          <ac:chgData name="Fabio Braga" userId="613eb079-57c7-4126-97e0-8d0ffad165b8" providerId="ADAL" clId="{A9F727A0-DED7-44B9-A1B4-B856BB528D83}" dt="2019-10-10T06:11:33.451" v="97" actId="478"/>
          <ac:picMkLst>
            <pc:docMk/>
            <pc:sldMk cId="3188517145" sldId="8297"/>
            <ac:picMk id="4" creationId="{FEE41145-FD4C-474B-A1D2-DE583EE74B20}"/>
          </ac:picMkLst>
        </pc:picChg>
        <pc:picChg chg="add mod">
          <ac:chgData name="Fabio Braga" userId="613eb079-57c7-4126-97e0-8d0ffad165b8" providerId="ADAL" clId="{A9F727A0-DED7-44B9-A1B4-B856BB528D83}" dt="2019-10-10T06:12:39.709" v="100" actId="1076"/>
          <ac:picMkLst>
            <pc:docMk/>
            <pc:sldMk cId="3188517145" sldId="8297"/>
            <ac:picMk id="5" creationId="{6AD3A5E6-492B-4483-B2B3-64FDBCDC5566}"/>
          </ac:picMkLst>
        </pc:picChg>
      </pc:sldChg>
      <pc:sldChg chg="addSp delSp modSp">
        <pc:chgData name="Fabio Braga" userId="613eb079-57c7-4126-97e0-8d0ffad165b8" providerId="ADAL" clId="{A9F727A0-DED7-44B9-A1B4-B856BB528D83}" dt="2019-10-10T09:31:56.965" v="103" actId="1076"/>
        <pc:sldMkLst>
          <pc:docMk/>
          <pc:sldMk cId="1407235338" sldId="8298"/>
        </pc:sldMkLst>
        <pc:picChg chg="add mod">
          <ac:chgData name="Fabio Braga" userId="613eb079-57c7-4126-97e0-8d0ffad165b8" providerId="ADAL" clId="{A9F727A0-DED7-44B9-A1B4-B856BB528D83}" dt="2019-10-10T09:31:56.965" v="103" actId="1076"/>
          <ac:picMkLst>
            <pc:docMk/>
            <pc:sldMk cId="1407235338" sldId="8298"/>
            <ac:picMk id="4" creationId="{734939AA-B413-4328-A360-B8986C27D856}"/>
          </ac:picMkLst>
        </pc:picChg>
        <pc:picChg chg="del">
          <ac:chgData name="Fabio Braga" userId="613eb079-57c7-4126-97e0-8d0ffad165b8" providerId="ADAL" clId="{A9F727A0-DED7-44B9-A1B4-B856BB528D83}" dt="2019-10-10T09:31:49.506" v="101" actId="478"/>
          <ac:picMkLst>
            <pc:docMk/>
            <pc:sldMk cId="1407235338" sldId="8298"/>
            <ac:picMk id="5" creationId="{6C32F56E-69AB-43D9-8186-0661B87A9260}"/>
          </ac:picMkLst>
        </pc:picChg>
      </pc:sldChg>
      <pc:sldChg chg="addSp delSp modSp">
        <pc:chgData name="Fabio Braga" userId="613eb079-57c7-4126-97e0-8d0ffad165b8" providerId="ADAL" clId="{A9F727A0-DED7-44B9-A1B4-B856BB528D83}" dt="2019-10-10T06:08:43.332" v="92" actId="1076"/>
        <pc:sldMkLst>
          <pc:docMk/>
          <pc:sldMk cId="1049860492" sldId="8300"/>
        </pc:sldMkLst>
        <pc:spChg chg="mod">
          <ac:chgData name="Fabio Braga" userId="613eb079-57c7-4126-97e0-8d0ffad165b8" providerId="ADAL" clId="{A9F727A0-DED7-44B9-A1B4-B856BB528D83}" dt="2019-10-10T06:08:25.740" v="88"/>
          <ac:spMkLst>
            <pc:docMk/>
            <pc:sldMk cId="1049860492" sldId="8300"/>
            <ac:spMk id="2" creationId="{278EC68C-4F1B-43EB-A46E-17675DF6516E}"/>
          </ac:spMkLst>
        </pc:spChg>
        <pc:picChg chg="add mod">
          <ac:chgData name="Fabio Braga" userId="613eb079-57c7-4126-97e0-8d0ffad165b8" providerId="ADAL" clId="{A9F727A0-DED7-44B9-A1B4-B856BB528D83}" dt="2019-10-10T06:08:43.332" v="92" actId="1076"/>
          <ac:picMkLst>
            <pc:docMk/>
            <pc:sldMk cId="1049860492" sldId="8300"/>
            <ac:picMk id="4" creationId="{77064C3B-3F11-49F8-A5F7-8A5F5B28C351}"/>
          </ac:picMkLst>
        </pc:picChg>
        <pc:picChg chg="del">
          <ac:chgData name="Fabio Braga" userId="613eb079-57c7-4126-97e0-8d0ffad165b8" providerId="ADAL" clId="{A9F727A0-DED7-44B9-A1B4-B856BB528D83}" dt="2019-10-10T06:08:34.182" v="89" actId="478"/>
          <ac:picMkLst>
            <pc:docMk/>
            <pc:sldMk cId="1049860492" sldId="8300"/>
            <ac:picMk id="5" creationId="{EE874F4F-A1D5-42D5-945B-251FF11F0B8A}"/>
          </ac:picMkLst>
        </pc:picChg>
      </pc:sldChg>
      <pc:sldChg chg="addSp delSp modSp">
        <pc:chgData name="Fabio Braga" userId="613eb079-57c7-4126-97e0-8d0ffad165b8" providerId="ADAL" clId="{A9F727A0-DED7-44B9-A1B4-B856BB528D83}" dt="2019-10-10T06:10:14.966" v="95" actId="1076"/>
        <pc:sldMkLst>
          <pc:docMk/>
          <pc:sldMk cId="505622676" sldId="8301"/>
        </pc:sldMkLst>
        <pc:picChg chg="add mod">
          <ac:chgData name="Fabio Braga" userId="613eb079-57c7-4126-97e0-8d0ffad165b8" providerId="ADAL" clId="{A9F727A0-DED7-44B9-A1B4-B856BB528D83}" dt="2019-10-10T06:10:14.966" v="95" actId="1076"/>
          <ac:picMkLst>
            <pc:docMk/>
            <pc:sldMk cId="505622676" sldId="8301"/>
            <ac:picMk id="4" creationId="{80CFCD14-31BE-4E74-B13D-95CAFB1FEBD7}"/>
          </ac:picMkLst>
        </pc:picChg>
        <pc:picChg chg="del">
          <ac:chgData name="Fabio Braga" userId="613eb079-57c7-4126-97e0-8d0ffad165b8" providerId="ADAL" clId="{A9F727A0-DED7-44B9-A1B4-B856BB528D83}" dt="2019-10-10T06:10:08.930" v="93" actId="478"/>
          <ac:picMkLst>
            <pc:docMk/>
            <pc:sldMk cId="505622676" sldId="8301"/>
            <ac:picMk id="5" creationId="{BCB8E648-7622-4522-B87C-86EE9863C7A1}"/>
          </ac:picMkLst>
        </pc:picChg>
      </pc:sldChg>
      <pc:sldChg chg="addSp delSp modSp">
        <pc:chgData name="Fabio Braga" userId="613eb079-57c7-4126-97e0-8d0ffad165b8" providerId="ADAL" clId="{A9F727A0-DED7-44B9-A1B4-B856BB528D83}" dt="2019-10-10T09:33:01.508" v="109" actId="1076"/>
        <pc:sldMkLst>
          <pc:docMk/>
          <pc:sldMk cId="2868297620" sldId="8313"/>
        </pc:sldMkLst>
        <pc:spChg chg="mod">
          <ac:chgData name="Fabio Braga" userId="613eb079-57c7-4126-97e0-8d0ffad165b8" providerId="ADAL" clId="{A9F727A0-DED7-44B9-A1B4-B856BB528D83}" dt="2019-10-10T09:32:18.010" v="104"/>
          <ac:spMkLst>
            <pc:docMk/>
            <pc:sldMk cId="2868297620" sldId="8313"/>
            <ac:spMk id="2" creationId="{278EC68C-4F1B-43EB-A46E-17675DF6516E}"/>
          </ac:spMkLst>
        </pc:spChg>
        <pc:picChg chg="add mod">
          <ac:chgData name="Fabio Braga" userId="613eb079-57c7-4126-97e0-8d0ffad165b8" providerId="ADAL" clId="{A9F727A0-DED7-44B9-A1B4-B856BB528D83}" dt="2019-10-10T09:33:01.508" v="109" actId="1076"/>
          <ac:picMkLst>
            <pc:docMk/>
            <pc:sldMk cId="2868297620" sldId="8313"/>
            <ac:picMk id="4" creationId="{6D25F951-E32B-418F-9E76-0E39A46502C1}"/>
          </ac:picMkLst>
        </pc:picChg>
        <pc:picChg chg="del">
          <ac:chgData name="Fabio Braga" userId="613eb079-57c7-4126-97e0-8d0ffad165b8" providerId="ADAL" clId="{A9F727A0-DED7-44B9-A1B4-B856BB528D83}" dt="2019-10-10T09:32:25.164" v="105" actId="478"/>
          <ac:picMkLst>
            <pc:docMk/>
            <pc:sldMk cId="2868297620" sldId="8313"/>
            <ac:picMk id="5" creationId="{34A5C9A8-985C-4A09-BA9B-0FEC14B8282C}"/>
          </ac:picMkLst>
        </pc:picChg>
      </pc:sldChg>
      <pc:sldChg chg="addSp delSp modSp">
        <pc:chgData name="Fabio Braga" userId="613eb079-57c7-4126-97e0-8d0ffad165b8" providerId="ADAL" clId="{A9F727A0-DED7-44B9-A1B4-B856BB528D83}" dt="2019-10-10T09:33:39.870" v="112" actId="1076"/>
        <pc:sldMkLst>
          <pc:docMk/>
          <pc:sldMk cId="2671729757" sldId="8314"/>
        </pc:sldMkLst>
        <pc:picChg chg="del">
          <ac:chgData name="Fabio Braga" userId="613eb079-57c7-4126-97e0-8d0ffad165b8" providerId="ADAL" clId="{A9F727A0-DED7-44B9-A1B4-B856BB528D83}" dt="2019-10-10T09:33:32.343" v="110" actId="478"/>
          <ac:picMkLst>
            <pc:docMk/>
            <pc:sldMk cId="2671729757" sldId="8314"/>
            <ac:picMk id="4" creationId="{870E5034-EF38-4753-BF8F-0552827B806F}"/>
          </ac:picMkLst>
        </pc:picChg>
        <pc:picChg chg="add mod">
          <ac:chgData name="Fabio Braga" userId="613eb079-57c7-4126-97e0-8d0ffad165b8" providerId="ADAL" clId="{A9F727A0-DED7-44B9-A1B4-B856BB528D83}" dt="2019-10-10T09:33:39.870" v="112" actId="1076"/>
          <ac:picMkLst>
            <pc:docMk/>
            <pc:sldMk cId="2671729757" sldId="8314"/>
            <ac:picMk id="5" creationId="{D83620F5-48FC-45A0-8F49-3E8420A75263}"/>
          </ac:picMkLst>
        </pc:picChg>
      </pc:sldChg>
      <pc:sldChg chg="delSp modSp del">
        <pc:chgData name="Fabio Braga" userId="613eb079-57c7-4126-97e0-8d0ffad165b8" providerId="ADAL" clId="{A9F727A0-DED7-44B9-A1B4-B856BB528D83}" dt="2019-10-11T05:04:15.291" v="473" actId="2696"/>
        <pc:sldMkLst>
          <pc:docMk/>
          <pc:sldMk cId="1572054210" sldId="10077"/>
        </pc:sldMkLst>
        <pc:spChg chg="mod">
          <ac:chgData name="Fabio Braga" userId="613eb079-57c7-4126-97e0-8d0ffad165b8" providerId="ADAL" clId="{A9F727A0-DED7-44B9-A1B4-B856BB528D83}" dt="2019-10-10T09:45:25.704" v="116" actId="14100"/>
          <ac:spMkLst>
            <pc:docMk/>
            <pc:sldMk cId="1572054210" sldId="10077"/>
            <ac:spMk id="20" creationId="{02C3C1E0-2826-7447-91EE-89324EAD511A}"/>
          </ac:spMkLst>
        </pc:spChg>
        <pc:graphicFrameChg chg="del">
          <ac:chgData name="Fabio Braga" userId="613eb079-57c7-4126-97e0-8d0ffad165b8" providerId="ADAL" clId="{A9F727A0-DED7-44B9-A1B4-B856BB528D83}" dt="2019-10-10T09:45:03.327" v="115" actId="478"/>
          <ac:graphicFrameMkLst>
            <pc:docMk/>
            <pc:sldMk cId="1572054210" sldId="10077"/>
            <ac:graphicFrameMk id="5" creationId="{B8B0861C-EB3A-4A80-91C9-496D5E597F42}"/>
          </ac:graphicFrameMkLst>
        </pc:graphicFrameChg>
      </pc:sldChg>
      <pc:sldChg chg="modSp">
        <pc:chgData name="Fabio Braga" userId="613eb079-57c7-4126-97e0-8d0ffad165b8" providerId="ADAL" clId="{A9F727A0-DED7-44B9-A1B4-B856BB528D83}" dt="2019-10-11T05:07:16.151" v="477" actId="207"/>
        <pc:sldMkLst>
          <pc:docMk/>
          <pc:sldMk cId="3509293432" sldId="10115"/>
        </pc:sldMkLst>
        <pc:spChg chg="mod">
          <ac:chgData name="Fabio Braga" userId="613eb079-57c7-4126-97e0-8d0ffad165b8" providerId="ADAL" clId="{A9F727A0-DED7-44B9-A1B4-B856BB528D83}" dt="2019-10-11T05:07:16.151" v="477" actId="207"/>
          <ac:spMkLst>
            <pc:docMk/>
            <pc:sldMk cId="3509293432" sldId="10115"/>
            <ac:spMk id="20" creationId="{02C3C1E0-2826-7447-91EE-89324EAD511A}"/>
          </ac:spMkLst>
        </pc:spChg>
      </pc:sldChg>
      <pc:sldChg chg="modSp">
        <pc:chgData name="Fabio Braga" userId="613eb079-57c7-4126-97e0-8d0ffad165b8" providerId="ADAL" clId="{A9F727A0-DED7-44B9-A1B4-B856BB528D83}" dt="2019-10-11T00:42:35.239" v="184" actId="207"/>
        <pc:sldMkLst>
          <pc:docMk/>
          <pc:sldMk cId="1775936127" sldId="10143"/>
        </pc:sldMkLst>
        <pc:spChg chg="mod">
          <ac:chgData name="Fabio Braga" userId="613eb079-57c7-4126-97e0-8d0ffad165b8" providerId="ADAL" clId="{A9F727A0-DED7-44B9-A1B4-B856BB528D83}" dt="2019-10-11T00:42:35.239" v="184" actId="207"/>
          <ac:spMkLst>
            <pc:docMk/>
            <pc:sldMk cId="1775936127" sldId="10143"/>
            <ac:spMk id="2" creationId="{D179AFF2-7484-B049-B5A7-B5752B3A5603}"/>
          </ac:spMkLst>
        </pc:spChg>
      </pc:sldChg>
      <pc:sldChg chg="addSp delSp modSp">
        <pc:chgData name="Fabio Braga" userId="613eb079-57c7-4126-97e0-8d0ffad165b8" providerId="ADAL" clId="{A9F727A0-DED7-44B9-A1B4-B856BB528D83}" dt="2019-10-11T05:11:12.544" v="521" actId="2711"/>
        <pc:sldMkLst>
          <pc:docMk/>
          <pc:sldMk cId="731976106" sldId="10468"/>
        </pc:sldMkLst>
        <pc:spChg chg="mod">
          <ac:chgData name="Fabio Braga" userId="613eb079-57c7-4126-97e0-8d0ffad165b8" providerId="ADAL" clId="{A9F727A0-DED7-44B9-A1B4-B856BB528D83}" dt="2019-10-11T05:11:12.544" v="521" actId="2711"/>
          <ac:spMkLst>
            <pc:docMk/>
            <pc:sldMk cId="731976106" sldId="10468"/>
            <ac:spMk id="2" creationId="{5BBE4CA2-8C90-4E71-8871-11D37DEE5346}"/>
          </ac:spMkLst>
        </pc:spChg>
        <pc:spChg chg="add mod">
          <ac:chgData name="Fabio Braga" userId="613eb079-57c7-4126-97e0-8d0ffad165b8" providerId="ADAL" clId="{A9F727A0-DED7-44B9-A1B4-B856BB528D83}" dt="2019-10-11T05:11:00.926" v="520" actId="2711"/>
          <ac:spMkLst>
            <pc:docMk/>
            <pc:sldMk cId="731976106" sldId="10468"/>
            <ac:spMk id="4" creationId="{E2A30620-096B-440A-93DB-1DEEC87F1D29}"/>
          </ac:spMkLst>
        </pc:spChg>
        <pc:spChg chg="add del mod">
          <ac:chgData name="Fabio Braga" userId="613eb079-57c7-4126-97e0-8d0ffad165b8" providerId="ADAL" clId="{A9F727A0-DED7-44B9-A1B4-B856BB528D83}" dt="2019-10-11T05:07:50.727" v="482"/>
          <ac:spMkLst>
            <pc:docMk/>
            <pc:sldMk cId="731976106" sldId="10468"/>
            <ac:spMk id="51" creationId="{0CEE6480-909A-441C-BAEC-B5C1C3C0E245}"/>
          </ac:spMkLst>
        </pc:spChg>
        <pc:spChg chg="add del">
          <ac:chgData name="Fabio Braga" userId="613eb079-57c7-4126-97e0-8d0ffad165b8" providerId="ADAL" clId="{A9F727A0-DED7-44B9-A1B4-B856BB528D83}" dt="2019-10-11T05:09:19.251" v="484"/>
          <ac:spMkLst>
            <pc:docMk/>
            <pc:sldMk cId="731976106" sldId="10468"/>
            <ac:spMk id="52" creationId="{F7A6BA29-F704-4053-AE61-4BD808D50AC6}"/>
          </ac:spMkLst>
        </pc:spChg>
        <pc:spChg chg="add del">
          <ac:chgData name="Fabio Braga" userId="613eb079-57c7-4126-97e0-8d0ffad165b8" providerId="ADAL" clId="{A9F727A0-DED7-44B9-A1B4-B856BB528D83}" dt="2019-10-11T05:09:19.251" v="484"/>
          <ac:spMkLst>
            <pc:docMk/>
            <pc:sldMk cId="731976106" sldId="10468"/>
            <ac:spMk id="53" creationId="{65A16A1F-7C5C-4428-BEAA-A59037596EF4}"/>
          </ac:spMkLst>
        </pc:spChg>
        <pc:spChg chg="add del">
          <ac:chgData name="Fabio Braga" userId="613eb079-57c7-4126-97e0-8d0ffad165b8" providerId="ADAL" clId="{A9F727A0-DED7-44B9-A1B4-B856BB528D83}" dt="2019-10-11T05:09:19.251" v="484"/>
          <ac:spMkLst>
            <pc:docMk/>
            <pc:sldMk cId="731976106" sldId="10468"/>
            <ac:spMk id="54" creationId="{C2BF392F-B089-41CB-9B5A-C9F8BC7AE5D8}"/>
          </ac:spMkLst>
        </pc:spChg>
        <pc:spChg chg="add del">
          <ac:chgData name="Fabio Braga" userId="613eb079-57c7-4126-97e0-8d0ffad165b8" providerId="ADAL" clId="{A9F727A0-DED7-44B9-A1B4-B856BB528D83}" dt="2019-10-11T05:09:19.251" v="484"/>
          <ac:spMkLst>
            <pc:docMk/>
            <pc:sldMk cId="731976106" sldId="10468"/>
            <ac:spMk id="55" creationId="{07595CAC-CD1D-45C9-971E-128807130DDA}"/>
          </ac:spMkLst>
        </pc:spChg>
        <pc:spChg chg="add del">
          <ac:chgData name="Fabio Braga" userId="613eb079-57c7-4126-97e0-8d0ffad165b8" providerId="ADAL" clId="{A9F727A0-DED7-44B9-A1B4-B856BB528D83}" dt="2019-10-11T05:09:19.251" v="484"/>
          <ac:spMkLst>
            <pc:docMk/>
            <pc:sldMk cId="731976106" sldId="10468"/>
            <ac:spMk id="56" creationId="{98B97991-E859-4B6D-AA92-84C51D4CF753}"/>
          </ac:spMkLst>
        </pc:spChg>
        <pc:spChg chg="add mod">
          <ac:chgData name="Fabio Braga" userId="613eb079-57c7-4126-97e0-8d0ffad165b8" providerId="ADAL" clId="{A9F727A0-DED7-44B9-A1B4-B856BB528D83}" dt="2019-10-11T05:09:32.933" v="486" actId="207"/>
          <ac:spMkLst>
            <pc:docMk/>
            <pc:sldMk cId="731976106" sldId="10468"/>
            <ac:spMk id="114" creationId="{86D48F31-0FFE-46ED-84DF-C8412260655C}"/>
          </ac:spMkLst>
        </pc:spChg>
        <pc:spChg chg="add mod">
          <ac:chgData name="Fabio Braga" userId="613eb079-57c7-4126-97e0-8d0ffad165b8" providerId="ADAL" clId="{A9F727A0-DED7-44B9-A1B4-B856BB528D83}" dt="2019-10-11T05:09:32.933" v="486" actId="207"/>
          <ac:spMkLst>
            <pc:docMk/>
            <pc:sldMk cId="731976106" sldId="10468"/>
            <ac:spMk id="115" creationId="{60A6CB04-23CA-4F96-9206-5976B054BDFA}"/>
          </ac:spMkLst>
        </pc:spChg>
        <pc:spChg chg="add mod">
          <ac:chgData name="Fabio Braga" userId="613eb079-57c7-4126-97e0-8d0ffad165b8" providerId="ADAL" clId="{A9F727A0-DED7-44B9-A1B4-B856BB528D83}" dt="2019-10-11T05:09:32.933" v="486" actId="207"/>
          <ac:spMkLst>
            <pc:docMk/>
            <pc:sldMk cId="731976106" sldId="10468"/>
            <ac:spMk id="117" creationId="{713E87D8-642A-424F-A009-4F2348CFB3D8}"/>
          </ac:spMkLst>
        </pc:spChg>
        <pc:grpChg chg="add del">
          <ac:chgData name="Fabio Braga" userId="613eb079-57c7-4126-97e0-8d0ffad165b8" providerId="ADAL" clId="{A9F727A0-DED7-44B9-A1B4-B856BB528D83}" dt="2019-10-11T05:09:19.251" v="484"/>
          <ac:grpSpMkLst>
            <pc:docMk/>
            <pc:sldMk cId="731976106" sldId="10468"/>
            <ac:grpSpMk id="57" creationId="{737ED940-5999-4905-BA90-7B53CFAE6E38}"/>
          </ac:grpSpMkLst>
        </pc:grpChg>
        <pc:grpChg chg="add del">
          <ac:chgData name="Fabio Braga" userId="613eb079-57c7-4126-97e0-8d0ffad165b8" providerId="ADAL" clId="{A9F727A0-DED7-44B9-A1B4-B856BB528D83}" dt="2019-10-11T05:09:19.251" v="484"/>
          <ac:grpSpMkLst>
            <pc:docMk/>
            <pc:sldMk cId="731976106" sldId="10468"/>
            <ac:grpSpMk id="70" creationId="{56D074D3-B7ED-41D5-9EB0-B282A2532303}"/>
          </ac:grpSpMkLst>
        </pc:grpChg>
        <pc:grpChg chg="add del">
          <ac:chgData name="Fabio Braga" userId="613eb079-57c7-4126-97e0-8d0ffad165b8" providerId="ADAL" clId="{A9F727A0-DED7-44B9-A1B4-B856BB528D83}" dt="2019-10-11T05:09:19.251" v="484"/>
          <ac:grpSpMkLst>
            <pc:docMk/>
            <pc:sldMk cId="731976106" sldId="10468"/>
            <ac:grpSpMk id="95" creationId="{5FCCB3AE-55C0-4F63-BF1A-57699422E56C}"/>
          </ac:grpSpMkLst>
        </pc:grpChg>
        <pc:cxnChg chg="add mod">
          <ac:chgData name="Fabio Braga" userId="613eb079-57c7-4126-97e0-8d0ffad165b8" providerId="ADAL" clId="{A9F727A0-DED7-44B9-A1B4-B856BB528D83}" dt="2019-10-11T05:09:32.933" v="486" actId="207"/>
          <ac:cxnSpMkLst>
            <pc:docMk/>
            <pc:sldMk cId="731976106" sldId="10468"/>
            <ac:cxnSpMk id="118" creationId="{69F31D46-7E7F-4B70-9F1C-F95CE0AAF82E}"/>
          </ac:cxnSpMkLst>
        </pc:cxnChg>
      </pc:sldChg>
      <pc:sldChg chg="modSp add del">
        <pc:chgData name="Fabio Braga" userId="613eb079-57c7-4126-97e0-8d0ffad165b8" providerId="ADAL" clId="{A9F727A0-DED7-44B9-A1B4-B856BB528D83}" dt="2019-10-11T00:41:31.956" v="183" actId="20577"/>
        <pc:sldMkLst>
          <pc:docMk/>
          <pc:sldMk cId="221602629" sldId="10689"/>
        </pc:sldMkLst>
        <pc:spChg chg="mod">
          <ac:chgData name="Fabio Braga" userId="613eb079-57c7-4126-97e0-8d0ffad165b8" providerId="ADAL" clId="{A9F727A0-DED7-44B9-A1B4-B856BB528D83}" dt="2019-10-11T00:41:31.956" v="183" actId="20577"/>
          <ac:spMkLst>
            <pc:docMk/>
            <pc:sldMk cId="221602629" sldId="10689"/>
            <ac:spMk id="23" creationId="{71D20418-25E3-4C4A-B535-88E22D24E45D}"/>
          </ac:spMkLst>
        </pc:spChg>
      </pc:sldChg>
      <pc:sldChg chg="del">
        <pc:chgData name="Fabio Braga" userId="613eb079-57c7-4126-97e0-8d0ffad165b8" providerId="ADAL" clId="{A9F727A0-DED7-44B9-A1B4-B856BB528D83}" dt="2019-10-11T05:11:31.721" v="523" actId="2696"/>
        <pc:sldMkLst>
          <pc:docMk/>
          <pc:sldMk cId="2417549828" sldId="10753"/>
        </pc:sldMkLst>
      </pc:sldChg>
      <pc:sldChg chg="del">
        <pc:chgData name="Fabio Braga" userId="613eb079-57c7-4126-97e0-8d0ffad165b8" providerId="ADAL" clId="{A9F727A0-DED7-44B9-A1B4-B856BB528D83}" dt="2019-10-11T05:17:21.107" v="528" actId="2696"/>
        <pc:sldMkLst>
          <pc:docMk/>
          <pc:sldMk cId="3897051288" sldId="11502"/>
        </pc:sldMkLst>
      </pc:sldChg>
      <pc:sldChg chg="del">
        <pc:chgData name="Fabio Braga" userId="613eb079-57c7-4126-97e0-8d0ffad165b8" providerId="ADAL" clId="{A9F727A0-DED7-44B9-A1B4-B856BB528D83}" dt="2019-10-11T05:11:34.182" v="524" actId="2696"/>
        <pc:sldMkLst>
          <pc:docMk/>
          <pc:sldMk cId="1770233773" sldId="2076136157"/>
        </pc:sldMkLst>
      </pc:sldChg>
      <pc:sldChg chg="del">
        <pc:chgData name="Fabio Braga" userId="613eb079-57c7-4126-97e0-8d0ffad165b8" providerId="ADAL" clId="{A9F727A0-DED7-44B9-A1B4-B856BB528D83}" dt="2019-10-11T05:11:31.523" v="522" actId="2696"/>
        <pc:sldMkLst>
          <pc:docMk/>
          <pc:sldMk cId="643218487" sldId="2076136232"/>
        </pc:sldMkLst>
      </pc:sldChg>
      <pc:sldChg chg="del">
        <pc:chgData name="Fabio Braga" userId="613eb079-57c7-4126-97e0-8d0ffad165b8" providerId="ADAL" clId="{A9F727A0-DED7-44B9-A1B4-B856BB528D83}" dt="2019-10-11T05:17:21.174" v="529" actId="2696"/>
        <pc:sldMkLst>
          <pc:docMk/>
          <pc:sldMk cId="1198886213" sldId="2076136265"/>
        </pc:sldMkLst>
      </pc:sldChg>
      <pc:sldChg chg="addSp delSp modSp add">
        <pc:chgData name="Fabio Braga" userId="613eb079-57c7-4126-97e0-8d0ffad165b8" providerId="ADAL" clId="{A9F727A0-DED7-44B9-A1B4-B856BB528D83}" dt="2019-10-11T04:42:43.839" v="470" actId="20577"/>
        <pc:sldMkLst>
          <pc:docMk/>
          <pc:sldMk cId="2263519225" sldId="2076136266"/>
        </pc:sldMkLst>
        <pc:spChg chg="mod">
          <ac:chgData name="Fabio Braga" userId="613eb079-57c7-4126-97e0-8d0ffad165b8" providerId="ADAL" clId="{A9F727A0-DED7-44B9-A1B4-B856BB528D83}" dt="2019-10-11T04:36:57.323" v="241" actId="20577"/>
          <ac:spMkLst>
            <pc:docMk/>
            <pc:sldMk cId="2263519225" sldId="2076136266"/>
            <ac:spMk id="3" creationId="{2BB2FC5B-8287-4AF8-8E56-373346EA5E63}"/>
          </ac:spMkLst>
        </pc:spChg>
        <pc:spChg chg="del">
          <ac:chgData name="Fabio Braga" userId="613eb079-57c7-4126-97e0-8d0ffad165b8" providerId="ADAL" clId="{A9F727A0-DED7-44B9-A1B4-B856BB528D83}" dt="2019-10-11T04:37:00.681" v="242" actId="478"/>
          <ac:spMkLst>
            <pc:docMk/>
            <pc:sldMk cId="2263519225" sldId="2076136266"/>
            <ac:spMk id="4" creationId="{BFCE2994-B1AC-4062-B40D-661F9A07B037}"/>
          </ac:spMkLst>
        </pc:spChg>
        <pc:spChg chg="del mod">
          <ac:chgData name="Fabio Braga" userId="613eb079-57c7-4126-97e0-8d0ffad165b8" providerId="ADAL" clId="{A9F727A0-DED7-44B9-A1B4-B856BB528D83}" dt="2019-10-11T04:37:02.933" v="245" actId="478"/>
          <ac:spMkLst>
            <pc:docMk/>
            <pc:sldMk cId="2263519225" sldId="2076136266"/>
            <ac:spMk id="5" creationId="{38219332-EB7F-40CB-97EB-45AA01971809}"/>
          </ac:spMkLst>
        </pc:spChg>
        <pc:spChg chg="add del mod">
          <ac:chgData name="Fabio Braga" userId="613eb079-57c7-4126-97e0-8d0ffad165b8" providerId="ADAL" clId="{A9F727A0-DED7-44B9-A1B4-B856BB528D83}" dt="2019-10-11T04:37:04.792" v="246" actId="478"/>
          <ac:spMkLst>
            <pc:docMk/>
            <pc:sldMk cId="2263519225" sldId="2076136266"/>
            <ac:spMk id="6" creationId="{2A300505-8ED5-4669-B2CE-2EC5BD34EA3A}"/>
          </ac:spMkLst>
        </pc:spChg>
        <pc:spChg chg="add del mod">
          <ac:chgData name="Fabio Braga" userId="613eb079-57c7-4126-97e0-8d0ffad165b8" providerId="ADAL" clId="{A9F727A0-DED7-44B9-A1B4-B856BB528D83}" dt="2019-10-11T04:37:06.880" v="248" actId="478"/>
          <ac:spMkLst>
            <pc:docMk/>
            <pc:sldMk cId="2263519225" sldId="2076136266"/>
            <ac:spMk id="9" creationId="{C844087A-D897-4132-9AA8-B4F71C51E144}"/>
          </ac:spMkLst>
        </pc:spChg>
        <pc:spChg chg="add mod">
          <ac:chgData name="Fabio Braga" userId="613eb079-57c7-4126-97e0-8d0ffad165b8" providerId="ADAL" clId="{A9F727A0-DED7-44B9-A1B4-B856BB528D83}" dt="2019-10-11T04:42:43.839" v="470" actId="20577"/>
          <ac:spMkLst>
            <pc:docMk/>
            <pc:sldMk cId="2263519225" sldId="2076136266"/>
            <ac:spMk id="10" creationId="{48D45F26-E247-461A-9865-91F990E91E86}"/>
          </ac:spMkLst>
        </pc:spChg>
        <pc:spChg chg="add mod">
          <ac:chgData name="Fabio Braga" userId="613eb079-57c7-4126-97e0-8d0ffad165b8" providerId="ADAL" clId="{A9F727A0-DED7-44B9-A1B4-B856BB528D83}" dt="2019-10-11T04:42:23.305" v="460" actId="14100"/>
          <ac:spMkLst>
            <pc:docMk/>
            <pc:sldMk cId="2263519225" sldId="2076136266"/>
            <ac:spMk id="11" creationId="{FA9EE7B4-242B-420D-BEDE-F86C047D55B6}"/>
          </ac:spMkLst>
        </pc:spChg>
        <pc:picChg chg="add mod">
          <ac:chgData name="Fabio Braga" userId="613eb079-57c7-4126-97e0-8d0ffad165b8" providerId="ADAL" clId="{A9F727A0-DED7-44B9-A1B4-B856BB528D83}" dt="2019-10-11T04:39:47.277" v="253" actId="1076"/>
          <ac:picMkLst>
            <pc:docMk/>
            <pc:sldMk cId="2263519225" sldId="2076136266"/>
            <ac:picMk id="1026" creationId="{3C64BEA3-FEC3-45AA-BB0B-1D34545DBA22}"/>
          </ac:picMkLst>
        </pc:picChg>
        <pc:cxnChg chg="del">
          <ac:chgData name="Fabio Braga" userId="613eb079-57c7-4126-97e0-8d0ffad165b8" providerId="ADAL" clId="{A9F727A0-DED7-44B9-A1B4-B856BB528D83}" dt="2019-10-11T04:37:05.579" v="247" actId="478"/>
          <ac:cxnSpMkLst>
            <pc:docMk/>
            <pc:sldMk cId="2263519225" sldId="2076136266"/>
            <ac:cxnSpMk id="7" creationId="{E355AC0B-B374-4B0F-B2BA-613E0836A59C}"/>
          </ac:cxnSpMkLst>
        </pc:cxnChg>
      </pc:sldChg>
      <pc:sldMasterChg chg="delSldLayout modSldLayout">
        <pc:chgData name="Fabio Braga" userId="613eb079-57c7-4126-97e0-8d0ffad165b8" providerId="ADAL" clId="{A9F727A0-DED7-44B9-A1B4-B856BB528D83}" dt="2019-10-10T10:13:16.868" v="136" actId="2696"/>
        <pc:sldMasterMkLst>
          <pc:docMk/>
          <pc:sldMasterMk cId="2663651956" sldId="2147483727"/>
        </pc:sldMasterMkLst>
        <pc:sldLayoutChg chg="del">
          <pc:chgData name="Fabio Braga" userId="613eb079-57c7-4126-97e0-8d0ffad165b8" providerId="ADAL" clId="{A9F727A0-DED7-44B9-A1B4-B856BB528D83}" dt="2019-10-10T10:12:51.273" v="132" actId="2696"/>
          <pc:sldLayoutMkLst>
            <pc:docMk/>
            <pc:sldMasterMk cId="2663651956" sldId="2147483727"/>
            <pc:sldLayoutMk cId="636281030" sldId="2147483728"/>
          </pc:sldLayoutMkLst>
        </pc:sldLayoutChg>
        <pc:sldLayoutChg chg="del">
          <pc:chgData name="Fabio Braga" userId="613eb079-57c7-4126-97e0-8d0ffad165b8" providerId="ADAL" clId="{A9F727A0-DED7-44B9-A1B4-B856BB528D83}" dt="2019-10-10T10:12:53.899" v="133" actId="2696"/>
          <pc:sldLayoutMkLst>
            <pc:docMk/>
            <pc:sldMasterMk cId="2663651956" sldId="2147483727"/>
            <pc:sldLayoutMk cId="3097693653" sldId="2147483729"/>
          </pc:sldLayoutMkLst>
        </pc:sldLayoutChg>
        <pc:sldLayoutChg chg="delSp">
          <pc:chgData name="Fabio Braga" userId="613eb079-57c7-4126-97e0-8d0ffad165b8" providerId="ADAL" clId="{A9F727A0-DED7-44B9-A1B4-B856BB528D83}" dt="2019-10-10T10:12:59.640" v="134" actId="478"/>
          <pc:sldLayoutMkLst>
            <pc:docMk/>
            <pc:sldMasterMk cId="2663651956" sldId="2147483727"/>
            <pc:sldLayoutMk cId="2990166921" sldId="2147483730"/>
          </pc:sldLayoutMkLst>
          <pc:spChg chg="del">
            <ac:chgData name="Fabio Braga" userId="613eb079-57c7-4126-97e0-8d0ffad165b8" providerId="ADAL" clId="{A9F727A0-DED7-44B9-A1B4-B856BB528D83}" dt="2019-10-10T10:12:59.640" v="134" actId="478"/>
            <ac:spMkLst>
              <pc:docMk/>
              <pc:sldMasterMk cId="2663651956" sldId="2147483727"/>
              <pc:sldLayoutMk cId="2990166921" sldId="2147483730"/>
              <ac:spMk id="10" creationId="{159B70CA-162C-4108-ACA6-CEEA047F6AE6}"/>
            </ac:spMkLst>
          </pc:spChg>
        </pc:sldLayoutChg>
        <pc:sldLayoutChg chg="del">
          <pc:chgData name="Fabio Braga" userId="613eb079-57c7-4126-97e0-8d0ffad165b8" providerId="ADAL" clId="{A9F727A0-DED7-44B9-A1B4-B856BB528D83}" dt="2019-10-10T10:13:14.698" v="135" actId="2696"/>
          <pc:sldLayoutMkLst>
            <pc:docMk/>
            <pc:sldMasterMk cId="2663651956" sldId="2147483727"/>
            <pc:sldLayoutMk cId="3954105164" sldId="2147483742"/>
          </pc:sldLayoutMkLst>
        </pc:sldLayoutChg>
        <pc:sldLayoutChg chg="del">
          <pc:chgData name="Fabio Braga" userId="613eb079-57c7-4126-97e0-8d0ffad165b8" providerId="ADAL" clId="{A9F727A0-DED7-44B9-A1B4-B856BB528D83}" dt="2019-10-10T10:13:16.868" v="136" actId="2696"/>
          <pc:sldLayoutMkLst>
            <pc:docMk/>
            <pc:sldMasterMk cId="2663651956" sldId="2147483727"/>
            <pc:sldLayoutMk cId="26029324" sldId="2147483743"/>
          </pc:sldLayoutMkLst>
        </pc:sldLayoutChg>
      </pc:sldMasterChg>
      <pc:sldMasterChg chg="delSldLayout">
        <pc:chgData name="Fabio Braga" userId="613eb079-57c7-4126-97e0-8d0ffad165b8" providerId="ADAL" clId="{A9F727A0-DED7-44B9-A1B4-B856BB528D83}" dt="2019-10-10T10:13:52.583" v="138" actId="2696"/>
        <pc:sldMasterMkLst>
          <pc:docMk/>
          <pc:sldMasterMk cId="3876893169" sldId="2147483777"/>
        </pc:sldMasterMkLst>
        <pc:sldLayoutChg chg="del">
          <pc:chgData name="Fabio Braga" userId="613eb079-57c7-4126-97e0-8d0ffad165b8" providerId="ADAL" clId="{A9F727A0-DED7-44B9-A1B4-B856BB528D83}" dt="2019-10-10T10:13:40.140" v="137" actId="2696"/>
          <pc:sldLayoutMkLst>
            <pc:docMk/>
            <pc:sldMasterMk cId="3876893169" sldId="2147483777"/>
            <pc:sldLayoutMk cId="1144669171" sldId="2147483778"/>
          </pc:sldLayoutMkLst>
        </pc:sldLayoutChg>
        <pc:sldLayoutChg chg="del">
          <pc:chgData name="Fabio Braga" userId="613eb079-57c7-4126-97e0-8d0ffad165b8" providerId="ADAL" clId="{A9F727A0-DED7-44B9-A1B4-B856BB528D83}" dt="2019-10-10T10:13:52.583" v="138" actId="2696"/>
          <pc:sldLayoutMkLst>
            <pc:docMk/>
            <pc:sldMasterMk cId="3876893169" sldId="2147483777"/>
            <pc:sldLayoutMk cId="3951571911" sldId="2147483801"/>
          </pc:sldLayoutMkLst>
        </pc:sldLayoutChg>
      </pc:sldMasterChg>
      <pc:sldMasterChg chg="delSldLayout">
        <pc:chgData name="Fabio Braga" userId="613eb079-57c7-4126-97e0-8d0ffad165b8" providerId="ADAL" clId="{A9F727A0-DED7-44B9-A1B4-B856BB528D83}" dt="2019-10-10T09:50:40.422" v="126" actId="2696"/>
        <pc:sldMasterMkLst>
          <pc:docMk/>
          <pc:sldMasterMk cId="3173570576" sldId="2147483824"/>
        </pc:sldMasterMkLst>
        <pc:sldLayoutChg chg="del">
          <pc:chgData name="Fabio Braga" userId="613eb079-57c7-4126-97e0-8d0ffad165b8" providerId="ADAL" clId="{A9F727A0-DED7-44B9-A1B4-B856BB528D83}" dt="2019-10-10T09:50:40.422" v="126" actId="2696"/>
          <pc:sldLayoutMkLst>
            <pc:docMk/>
            <pc:sldMasterMk cId="3173570576" sldId="2147483824"/>
            <pc:sldLayoutMk cId="3513440965" sldId="2147483838"/>
          </pc:sldLayoutMkLst>
        </pc:sldLayoutChg>
      </pc:sldMasterChg>
      <pc:sldMasterChg chg="modSldLayout">
        <pc:chgData name="Fabio Braga" userId="613eb079-57c7-4126-97e0-8d0ffad165b8" providerId="ADAL" clId="{A9F727A0-DED7-44B9-A1B4-B856BB528D83}" dt="2019-10-10T10:12:18.617" v="131" actId="478"/>
        <pc:sldMasterMkLst>
          <pc:docMk/>
          <pc:sldMasterMk cId="364693833" sldId="2147483993"/>
        </pc:sldMasterMkLst>
        <pc:sldLayoutChg chg="delSp">
          <pc:chgData name="Fabio Braga" userId="613eb079-57c7-4126-97e0-8d0ffad165b8" providerId="ADAL" clId="{A9F727A0-DED7-44B9-A1B4-B856BB528D83}" dt="2019-10-10T10:12:18.617" v="131" actId="478"/>
          <pc:sldLayoutMkLst>
            <pc:docMk/>
            <pc:sldMasterMk cId="364693833" sldId="2147483993"/>
            <pc:sldLayoutMk cId="381127422" sldId="2147484000"/>
          </pc:sldLayoutMkLst>
          <pc:spChg chg="del">
            <ac:chgData name="Fabio Braga" userId="613eb079-57c7-4126-97e0-8d0ffad165b8" providerId="ADAL" clId="{A9F727A0-DED7-44B9-A1B4-B856BB528D83}" dt="2019-10-10T10:12:18.617" v="131" actId="478"/>
            <ac:spMkLst>
              <pc:docMk/>
              <pc:sldMasterMk cId="364693833" sldId="2147483993"/>
              <pc:sldLayoutMk cId="381127422" sldId="2147484000"/>
              <ac:spMk id="3" creationId="{CBF562D2-4F8F-4373-A436-F26727DE808A}"/>
            </ac:spMkLst>
          </pc:spChg>
        </pc:sldLayoutChg>
      </pc:sldMasterChg>
    </pc:docChg>
  </pc:docChgLst>
  <pc:docChgLst>
    <pc:chgData name="Fabio Braga" userId="613eb079-57c7-4126-97e0-8d0ffad165b8" providerId="ADAL" clId="{047421E9-9D27-4EE7-A959-B2FB976E8A96}"/>
    <pc:docChg chg="undo custSel delSld modSld modSection">
      <pc:chgData name="Fabio Braga" userId="613eb079-57c7-4126-97e0-8d0ffad165b8" providerId="ADAL" clId="{047421E9-9D27-4EE7-A959-B2FB976E8A96}" dt="2019-11-25T02:45:19.763" v="223" actId="1076"/>
      <pc:docMkLst>
        <pc:docMk/>
      </pc:docMkLst>
      <pc:sldChg chg="modSp">
        <pc:chgData name="Fabio Braga" userId="613eb079-57c7-4126-97e0-8d0ffad165b8" providerId="ADAL" clId="{047421E9-9D27-4EE7-A959-B2FB976E8A96}" dt="2019-11-24T08:08:42.899" v="32" actId="20577"/>
        <pc:sldMkLst>
          <pc:docMk/>
          <pc:sldMk cId="184792635" sldId="682"/>
        </pc:sldMkLst>
        <pc:spChg chg="mod">
          <ac:chgData name="Fabio Braga" userId="613eb079-57c7-4126-97e0-8d0ffad165b8" providerId="ADAL" clId="{047421E9-9D27-4EE7-A959-B2FB976E8A96}" dt="2019-11-24T08:08:42.899" v="32" actId="20577"/>
          <ac:spMkLst>
            <pc:docMk/>
            <pc:sldMk cId="184792635" sldId="682"/>
            <ac:spMk id="149" creationId="{34621479-3753-4D47-84E0-68139672C7D0}"/>
          </ac:spMkLst>
        </pc:spChg>
      </pc:sldChg>
      <pc:sldChg chg="modSp">
        <pc:chgData name="Fabio Braga" userId="613eb079-57c7-4126-97e0-8d0ffad165b8" providerId="ADAL" clId="{047421E9-9D27-4EE7-A959-B2FB976E8A96}" dt="2019-11-24T08:09:01.937" v="49" actId="20577"/>
        <pc:sldMkLst>
          <pc:docMk/>
          <pc:sldMk cId="1910531266" sldId="955"/>
        </pc:sldMkLst>
        <pc:spChg chg="mod">
          <ac:chgData name="Fabio Braga" userId="613eb079-57c7-4126-97e0-8d0ffad165b8" providerId="ADAL" clId="{047421E9-9D27-4EE7-A959-B2FB976E8A96}" dt="2019-11-24T08:09:01.937" v="49" actId="20577"/>
          <ac:spMkLst>
            <pc:docMk/>
            <pc:sldMk cId="1910531266" sldId="955"/>
            <ac:spMk id="149" creationId="{34621479-3753-4D47-84E0-68139672C7D0}"/>
          </ac:spMkLst>
        </pc:spChg>
      </pc:sldChg>
      <pc:sldChg chg="addSp delSp modSp">
        <pc:chgData name="Fabio Braga" userId="613eb079-57c7-4126-97e0-8d0ffad165b8" providerId="ADAL" clId="{047421E9-9D27-4EE7-A959-B2FB976E8A96}" dt="2019-11-24T08:07:05.590" v="9" actId="1076"/>
        <pc:sldMkLst>
          <pc:docMk/>
          <pc:sldMk cId="1377398909" sldId="998"/>
        </pc:sldMkLst>
        <pc:picChg chg="del">
          <ac:chgData name="Fabio Braga" userId="613eb079-57c7-4126-97e0-8d0ffad165b8" providerId="ADAL" clId="{047421E9-9D27-4EE7-A959-B2FB976E8A96}" dt="2019-11-24T05:43:51.590" v="0" actId="478"/>
          <ac:picMkLst>
            <pc:docMk/>
            <pc:sldMk cId="1377398909" sldId="998"/>
            <ac:picMk id="2" creationId="{4DA979A7-F2F5-4D0B-ACD7-A85E58FB7C26}"/>
          </ac:picMkLst>
        </pc:picChg>
        <pc:picChg chg="add del mod">
          <ac:chgData name="Fabio Braga" userId="613eb079-57c7-4126-97e0-8d0ffad165b8" providerId="ADAL" clId="{047421E9-9D27-4EE7-A959-B2FB976E8A96}" dt="2019-11-24T08:06:45.250" v="6" actId="478"/>
          <ac:picMkLst>
            <pc:docMk/>
            <pc:sldMk cId="1377398909" sldId="998"/>
            <ac:picMk id="4" creationId="{C17B3C13-628E-43EF-A897-D568922DD384}"/>
          </ac:picMkLst>
        </pc:picChg>
        <pc:picChg chg="add mod">
          <ac:chgData name="Fabio Braga" userId="613eb079-57c7-4126-97e0-8d0ffad165b8" providerId="ADAL" clId="{047421E9-9D27-4EE7-A959-B2FB976E8A96}" dt="2019-11-24T08:07:05.590" v="9" actId="1076"/>
          <ac:picMkLst>
            <pc:docMk/>
            <pc:sldMk cId="1377398909" sldId="998"/>
            <ac:picMk id="5" creationId="{E244E385-71A0-483F-BF6B-084F02812906}"/>
          </ac:picMkLst>
        </pc:picChg>
      </pc:sldChg>
      <pc:sldChg chg="addSp delSp modSp">
        <pc:chgData name="Fabio Braga" userId="613eb079-57c7-4126-97e0-8d0ffad165b8" providerId="ADAL" clId="{047421E9-9D27-4EE7-A959-B2FB976E8A96}" dt="2019-11-24T08:08:02.537" v="15" actId="1076"/>
        <pc:sldMkLst>
          <pc:docMk/>
          <pc:sldMk cId="2309066445" sldId="999"/>
        </pc:sldMkLst>
        <pc:picChg chg="add mod">
          <ac:chgData name="Fabio Braga" userId="613eb079-57c7-4126-97e0-8d0ffad165b8" providerId="ADAL" clId="{047421E9-9D27-4EE7-A959-B2FB976E8A96}" dt="2019-11-24T08:08:02.537" v="15" actId="1076"/>
          <ac:picMkLst>
            <pc:docMk/>
            <pc:sldMk cId="2309066445" sldId="999"/>
            <ac:picMk id="2" creationId="{C341EB9D-F1CC-425A-B5E0-4881483210D5}"/>
          </ac:picMkLst>
        </pc:picChg>
        <pc:picChg chg="del">
          <ac:chgData name="Fabio Braga" userId="613eb079-57c7-4126-97e0-8d0ffad165b8" providerId="ADAL" clId="{047421E9-9D27-4EE7-A959-B2FB976E8A96}" dt="2019-11-24T08:07:14.146" v="10" actId="478"/>
          <ac:picMkLst>
            <pc:docMk/>
            <pc:sldMk cId="2309066445" sldId="999"/>
            <ac:picMk id="4" creationId="{C2B15897-FB6D-42BE-963B-77C697B37E51}"/>
          </ac:picMkLst>
        </pc:picChg>
      </pc:sldChg>
      <pc:sldChg chg="modSp">
        <pc:chgData name="Fabio Braga" userId="613eb079-57c7-4126-97e0-8d0ffad165b8" providerId="ADAL" clId="{047421E9-9D27-4EE7-A959-B2FB976E8A96}" dt="2019-11-24T08:13:54.872" v="71" actId="20577"/>
        <pc:sldMkLst>
          <pc:docMk/>
          <pc:sldMk cId="1557734112" sldId="8263"/>
        </pc:sldMkLst>
        <pc:spChg chg="mod">
          <ac:chgData name="Fabio Braga" userId="613eb079-57c7-4126-97e0-8d0ffad165b8" providerId="ADAL" clId="{047421E9-9D27-4EE7-A959-B2FB976E8A96}" dt="2019-11-24T08:13:54.872" v="71" actId="20577"/>
          <ac:spMkLst>
            <pc:docMk/>
            <pc:sldMk cId="1557734112" sldId="8263"/>
            <ac:spMk id="3" creationId="{00000000-0000-0000-0000-000000000000}"/>
          </ac:spMkLst>
        </pc:spChg>
      </pc:sldChg>
      <pc:sldChg chg="addSp delSp modSp">
        <pc:chgData name="Fabio Braga" userId="613eb079-57c7-4126-97e0-8d0ffad165b8" providerId="ADAL" clId="{047421E9-9D27-4EE7-A959-B2FB976E8A96}" dt="2019-11-25T02:25:51.671" v="201" actId="20577"/>
        <pc:sldMkLst>
          <pc:docMk/>
          <pc:sldMk cId="1445455642" sldId="8264"/>
        </pc:sldMkLst>
        <pc:spChg chg="mod">
          <ac:chgData name="Fabio Braga" userId="613eb079-57c7-4126-97e0-8d0ffad165b8" providerId="ADAL" clId="{047421E9-9D27-4EE7-A959-B2FB976E8A96}" dt="2019-11-25T02:25:26.015" v="175" actId="20577"/>
          <ac:spMkLst>
            <pc:docMk/>
            <pc:sldMk cId="1445455642" sldId="8264"/>
            <ac:spMk id="2" creationId="{CE691585-27B9-4AC1-9F02-3A162B5A8C9A}"/>
          </ac:spMkLst>
        </pc:spChg>
        <pc:spChg chg="mod">
          <ac:chgData name="Fabio Braga" userId="613eb079-57c7-4126-97e0-8d0ffad165b8" providerId="ADAL" clId="{047421E9-9D27-4EE7-A959-B2FB976E8A96}" dt="2019-11-25T02:25:51.671" v="201" actId="20577"/>
          <ac:spMkLst>
            <pc:docMk/>
            <pc:sldMk cId="1445455642" sldId="8264"/>
            <ac:spMk id="3" creationId="{0919C972-0009-4D7E-8B49-DA9810BB8779}"/>
          </ac:spMkLst>
        </pc:spChg>
        <pc:spChg chg="del mod">
          <ac:chgData name="Fabio Braga" userId="613eb079-57c7-4126-97e0-8d0ffad165b8" providerId="ADAL" clId="{047421E9-9D27-4EE7-A959-B2FB976E8A96}" dt="2019-11-25T02:24:59.256" v="156" actId="478"/>
          <ac:spMkLst>
            <pc:docMk/>
            <pc:sldMk cId="1445455642" sldId="8264"/>
            <ac:spMk id="5" creationId="{61883433-78CE-4C12-95C6-313E20530B6C}"/>
          </ac:spMkLst>
        </pc:spChg>
        <pc:spChg chg="del mod">
          <ac:chgData name="Fabio Braga" userId="613eb079-57c7-4126-97e0-8d0ffad165b8" providerId="ADAL" clId="{047421E9-9D27-4EE7-A959-B2FB976E8A96}" dt="2019-11-25T02:24:19.018" v="153" actId="478"/>
          <ac:spMkLst>
            <pc:docMk/>
            <pc:sldMk cId="1445455642" sldId="8264"/>
            <ac:spMk id="6" creationId="{27807DF7-496D-4B51-B396-3FAF16BF0A9C}"/>
          </ac:spMkLst>
        </pc:spChg>
        <pc:spChg chg="add mod">
          <ac:chgData name="Fabio Braga" userId="613eb079-57c7-4126-97e0-8d0ffad165b8" providerId="ADAL" clId="{047421E9-9D27-4EE7-A959-B2FB976E8A96}" dt="2019-11-25T02:25:15.830" v="159" actId="1076"/>
          <ac:spMkLst>
            <pc:docMk/>
            <pc:sldMk cId="1445455642" sldId="8264"/>
            <ac:spMk id="9" creationId="{9468AD36-A067-4052-A831-9F7EEB450033}"/>
          </ac:spMkLst>
        </pc:spChg>
        <pc:spChg chg="add mod">
          <ac:chgData name="Fabio Braga" userId="613eb079-57c7-4126-97e0-8d0ffad165b8" providerId="ADAL" clId="{047421E9-9D27-4EE7-A959-B2FB976E8A96}" dt="2019-11-25T02:25:15.830" v="159" actId="1076"/>
          <ac:spMkLst>
            <pc:docMk/>
            <pc:sldMk cId="1445455642" sldId="8264"/>
            <ac:spMk id="12" creationId="{72E41DF7-87D1-41AA-A98E-A94F1F587DFF}"/>
          </ac:spMkLst>
        </pc:spChg>
        <pc:picChg chg="del">
          <ac:chgData name="Fabio Braga" userId="613eb079-57c7-4126-97e0-8d0ffad165b8" providerId="ADAL" clId="{047421E9-9D27-4EE7-A959-B2FB976E8A96}" dt="2019-11-25T02:24:11.771" v="151" actId="478"/>
          <ac:picMkLst>
            <pc:docMk/>
            <pc:sldMk cId="1445455642" sldId="8264"/>
            <ac:picMk id="7" creationId="{AE378E2A-C2C5-4CE9-B41C-E1CBF01C7E2F}"/>
          </ac:picMkLst>
        </pc:picChg>
        <pc:picChg chg="del">
          <ac:chgData name="Fabio Braga" userId="613eb079-57c7-4126-97e0-8d0ffad165b8" providerId="ADAL" clId="{047421E9-9D27-4EE7-A959-B2FB976E8A96}" dt="2019-11-25T02:24:19.589" v="154" actId="478"/>
          <ac:picMkLst>
            <pc:docMk/>
            <pc:sldMk cId="1445455642" sldId="8264"/>
            <ac:picMk id="8" creationId="{69CF4127-BF63-40AE-92D2-52372A57A9B1}"/>
          </ac:picMkLst>
        </pc:picChg>
        <pc:picChg chg="add mod">
          <ac:chgData name="Fabio Braga" userId="613eb079-57c7-4126-97e0-8d0ffad165b8" providerId="ADAL" clId="{047421E9-9D27-4EE7-A959-B2FB976E8A96}" dt="2019-11-25T02:25:15.830" v="159" actId="1076"/>
          <ac:picMkLst>
            <pc:docMk/>
            <pc:sldMk cId="1445455642" sldId="8264"/>
            <ac:picMk id="10" creationId="{74A09881-2215-4D5E-A917-7AC50A0F3D70}"/>
          </ac:picMkLst>
        </pc:picChg>
        <pc:picChg chg="add mod">
          <ac:chgData name="Fabio Braga" userId="613eb079-57c7-4126-97e0-8d0ffad165b8" providerId="ADAL" clId="{047421E9-9D27-4EE7-A959-B2FB976E8A96}" dt="2019-11-25T02:25:15.830" v="159" actId="1076"/>
          <ac:picMkLst>
            <pc:docMk/>
            <pc:sldMk cId="1445455642" sldId="8264"/>
            <ac:picMk id="11" creationId="{F3163DA6-8594-44BB-81E4-46CF831D6506}"/>
          </ac:picMkLst>
        </pc:picChg>
      </pc:sldChg>
      <pc:sldChg chg="del">
        <pc:chgData name="Fabio Braga" userId="613eb079-57c7-4126-97e0-8d0ffad165b8" providerId="ADAL" clId="{047421E9-9D27-4EE7-A959-B2FB976E8A96}" dt="2019-11-24T08:14:32.488" v="72" actId="2696"/>
        <pc:sldMkLst>
          <pc:docMk/>
          <pc:sldMk cId="3110265232" sldId="8265"/>
        </pc:sldMkLst>
      </pc:sldChg>
      <pc:sldChg chg="modSp">
        <pc:chgData name="Fabio Braga" userId="613eb079-57c7-4126-97e0-8d0ffad165b8" providerId="ADAL" clId="{047421E9-9D27-4EE7-A959-B2FB976E8A96}" dt="2019-11-24T08:14:46.789" v="89" actId="20577"/>
        <pc:sldMkLst>
          <pc:docMk/>
          <pc:sldMk cId="106876830" sldId="8266"/>
        </pc:sldMkLst>
        <pc:spChg chg="mod">
          <ac:chgData name="Fabio Braga" userId="613eb079-57c7-4126-97e0-8d0ffad165b8" providerId="ADAL" clId="{047421E9-9D27-4EE7-A959-B2FB976E8A96}" dt="2019-11-24T08:14:46.789" v="89" actId="20577"/>
          <ac:spMkLst>
            <pc:docMk/>
            <pc:sldMk cId="106876830" sldId="8266"/>
            <ac:spMk id="2" creationId="{7DB2E668-4A97-46EB-A75A-6ECAAD05CD69}"/>
          </ac:spMkLst>
        </pc:spChg>
      </pc:sldChg>
      <pc:sldChg chg="modSp">
        <pc:chgData name="Fabio Braga" userId="613eb079-57c7-4126-97e0-8d0ffad165b8" providerId="ADAL" clId="{047421E9-9D27-4EE7-A959-B2FB976E8A96}" dt="2019-11-24T08:15:17.487" v="106" actId="20577"/>
        <pc:sldMkLst>
          <pc:docMk/>
          <pc:sldMk cId="2500148153" sldId="8269"/>
        </pc:sldMkLst>
        <pc:spChg chg="mod">
          <ac:chgData name="Fabio Braga" userId="613eb079-57c7-4126-97e0-8d0ffad165b8" providerId="ADAL" clId="{047421E9-9D27-4EE7-A959-B2FB976E8A96}" dt="2019-11-24T08:15:17.487" v="106" actId="20577"/>
          <ac:spMkLst>
            <pc:docMk/>
            <pc:sldMk cId="2500148153" sldId="8269"/>
            <ac:spMk id="3" creationId="{00000000-0000-0000-0000-000000000000}"/>
          </ac:spMkLst>
        </pc:spChg>
      </pc:sldChg>
      <pc:sldChg chg="addSp delSp modSp">
        <pc:chgData name="Fabio Braga" userId="613eb079-57c7-4126-97e0-8d0ffad165b8" providerId="ADAL" clId="{047421E9-9D27-4EE7-A959-B2FB976E8A96}" dt="2019-11-24T08:17:19.902" v="127" actId="20577"/>
        <pc:sldMkLst>
          <pc:docMk/>
          <pc:sldMk cId="4275278253" sldId="8270"/>
        </pc:sldMkLst>
        <pc:spChg chg="mod">
          <ac:chgData name="Fabio Braga" userId="613eb079-57c7-4126-97e0-8d0ffad165b8" providerId="ADAL" clId="{047421E9-9D27-4EE7-A959-B2FB976E8A96}" dt="2019-11-24T08:17:19.902" v="127" actId="20577"/>
          <ac:spMkLst>
            <pc:docMk/>
            <pc:sldMk cId="4275278253" sldId="8270"/>
            <ac:spMk id="2" creationId="{278EC68C-4F1B-43EB-A46E-17675DF6516E}"/>
          </ac:spMkLst>
        </pc:spChg>
        <pc:picChg chg="add mod">
          <ac:chgData name="Fabio Braga" userId="613eb079-57c7-4126-97e0-8d0ffad165b8" providerId="ADAL" clId="{047421E9-9D27-4EE7-A959-B2FB976E8A96}" dt="2019-11-24T08:17:11.626" v="110" actId="1076"/>
          <ac:picMkLst>
            <pc:docMk/>
            <pc:sldMk cId="4275278253" sldId="8270"/>
            <ac:picMk id="4" creationId="{0EF11775-86BE-442C-9476-98755F71E8CB}"/>
          </ac:picMkLst>
        </pc:picChg>
        <pc:picChg chg="del">
          <ac:chgData name="Fabio Braga" userId="613eb079-57c7-4126-97e0-8d0ffad165b8" providerId="ADAL" clId="{047421E9-9D27-4EE7-A959-B2FB976E8A96}" dt="2019-11-24T08:17:03.532" v="107" actId="478"/>
          <ac:picMkLst>
            <pc:docMk/>
            <pc:sldMk cId="4275278253" sldId="8270"/>
            <ac:picMk id="6" creationId="{DB138634-C027-42B4-A339-AF60EA88BDA9}"/>
          </ac:picMkLst>
        </pc:picChg>
      </pc:sldChg>
      <pc:sldChg chg="addSp delSp modSp">
        <pc:chgData name="Fabio Braga" userId="613eb079-57c7-4126-97e0-8d0ffad165b8" providerId="ADAL" clId="{047421E9-9D27-4EE7-A959-B2FB976E8A96}" dt="2019-11-24T08:18:09.246" v="133" actId="1076"/>
        <pc:sldMkLst>
          <pc:docMk/>
          <pc:sldMk cId="3096729059" sldId="8271"/>
        </pc:sldMkLst>
        <pc:picChg chg="del">
          <ac:chgData name="Fabio Braga" userId="613eb079-57c7-4126-97e0-8d0ffad165b8" providerId="ADAL" clId="{047421E9-9D27-4EE7-A959-B2FB976E8A96}" dt="2019-11-24T08:17:48.759" v="128" actId="478"/>
          <ac:picMkLst>
            <pc:docMk/>
            <pc:sldMk cId="3096729059" sldId="8271"/>
            <ac:picMk id="4" creationId="{D6CF0E48-D7C6-42B1-ABA5-510F7068D946}"/>
          </ac:picMkLst>
        </pc:picChg>
        <pc:picChg chg="add del">
          <ac:chgData name="Fabio Braga" userId="613eb079-57c7-4126-97e0-8d0ffad165b8" providerId="ADAL" clId="{047421E9-9D27-4EE7-A959-B2FB976E8A96}" dt="2019-11-24T08:17:52.142" v="130"/>
          <ac:picMkLst>
            <pc:docMk/>
            <pc:sldMk cId="3096729059" sldId="8271"/>
            <ac:picMk id="5" creationId="{EE75EFDA-C3AA-4AE3-B990-79DF612242CC}"/>
          </ac:picMkLst>
        </pc:picChg>
        <pc:picChg chg="add mod">
          <ac:chgData name="Fabio Braga" userId="613eb079-57c7-4126-97e0-8d0ffad165b8" providerId="ADAL" clId="{047421E9-9D27-4EE7-A959-B2FB976E8A96}" dt="2019-11-24T08:18:09.246" v="133" actId="1076"/>
          <ac:picMkLst>
            <pc:docMk/>
            <pc:sldMk cId="3096729059" sldId="8271"/>
            <ac:picMk id="6" creationId="{617B76F9-FAF7-4C3F-9560-A7BE139BF620}"/>
          </ac:picMkLst>
        </pc:picChg>
      </pc:sldChg>
      <pc:sldChg chg="addSp delSp modSp">
        <pc:chgData name="Fabio Braga" userId="613eb079-57c7-4126-97e0-8d0ffad165b8" providerId="ADAL" clId="{047421E9-9D27-4EE7-A959-B2FB976E8A96}" dt="2019-11-24T08:50:44.011" v="138" actId="478"/>
        <pc:sldMkLst>
          <pc:docMk/>
          <pc:sldMk cId="4265650021" sldId="8275"/>
        </pc:sldMkLst>
        <pc:spChg chg="del">
          <ac:chgData name="Fabio Braga" userId="613eb079-57c7-4126-97e0-8d0ffad165b8" providerId="ADAL" clId="{047421E9-9D27-4EE7-A959-B2FB976E8A96}" dt="2019-11-24T08:50:31.485" v="134" actId="478"/>
          <ac:spMkLst>
            <pc:docMk/>
            <pc:sldMk cId="4265650021" sldId="8275"/>
            <ac:spMk id="4" creationId="{6F9B4671-69AC-4384-B311-60ED23082E1D}"/>
          </ac:spMkLst>
        </pc:spChg>
        <pc:spChg chg="del">
          <ac:chgData name="Fabio Braga" userId="613eb079-57c7-4126-97e0-8d0ffad165b8" providerId="ADAL" clId="{047421E9-9D27-4EE7-A959-B2FB976E8A96}" dt="2019-11-24T08:50:31.485" v="134" actId="478"/>
          <ac:spMkLst>
            <pc:docMk/>
            <pc:sldMk cId="4265650021" sldId="8275"/>
            <ac:spMk id="5" creationId="{E8D3C259-2490-4E4D-86CC-36D8087E8CF2}"/>
          </ac:spMkLst>
        </pc:spChg>
        <pc:spChg chg="del">
          <ac:chgData name="Fabio Braga" userId="613eb079-57c7-4126-97e0-8d0ffad165b8" providerId="ADAL" clId="{047421E9-9D27-4EE7-A959-B2FB976E8A96}" dt="2019-11-24T08:50:31.485" v="134" actId="478"/>
          <ac:spMkLst>
            <pc:docMk/>
            <pc:sldMk cId="4265650021" sldId="8275"/>
            <ac:spMk id="6" creationId="{51900B46-0F8D-4DB3-ADE0-E7DE611D1832}"/>
          </ac:spMkLst>
        </pc:spChg>
        <pc:spChg chg="del">
          <ac:chgData name="Fabio Braga" userId="613eb079-57c7-4126-97e0-8d0ffad165b8" providerId="ADAL" clId="{047421E9-9D27-4EE7-A959-B2FB976E8A96}" dt="2019-11-24T08:50:31.485" v="134" actId="478"/>
          <ac:spMkLst>
            <pc:docMk/>
            <pc:sldMk cId="4265650021" sldId="8275"/>
            <ac:spMk id="7" creationId="{85AC9F4E-3201-44C2-8388-76E266FEF32E}"/>
          </ac:spMkLst>
        </pc:spChg>
        <pc:spChg chg="del">
          <ac:chgData name="Fabio Braga" userId="613eb079-57c7-4126-97e0-8d0ffad165b8" providerId="ADAL" clId="{047421E9-9D27-4EE7-A959-B2FB976E8A96}" dt="2019-11-24T08:50:31.485" v="134" actId="478"/>
          <ac:spMkLst>
            <pc:docMk/>
            <pc:sldMk cId="4265650021" sldId="8275"/>
            <ac:spMk id="8" creationId="{F203F991-48E7-4E1A-A036-743618F7C723}"/>
          </ac:spMkLst>
        </pc:spChg>
        <pc:spChg chg="del">
          <ac:chgData name="Fabio Braga" userId="613eb079-57c7-4126-97e0-8d0ffad165b8" providerId="ADAL" clId="{047421E9-9D27-4EE7-A959-B2FB976E8A96}" dt="2019-11-24T08:50:31.485" v="134" actId="478"/>
          <ac:spMkLst>
            <pc:docMk/>
            <pc:sldMk cId="4265650021" sldId="8275"/>
            <ac:spMk id="9" creationId="{3E8184C0-40A3-4C5C-8E60-3CDF9CEED502}"/>
          </ac:spMkLst>
        </pc:spChg>
        <pc:spChg chg="del">
          <ac:chgData name="Fabio Braga" userId="613eb079-57c7-4126-97e0-8d0ffad165b8" providerId="ADAL" clId="{047421E9-9D27-4EE7-A959-B2FB976E8A96}" dt="2019-11-24T08:50:41.855" v="137" actId="478"/>
          <ac:spMkLst>
            <pc:docMk/>
            <pc:sldMk cId="4265650021" sldId="8275"/>
            <ac:spMk id="10" creationId="{BD352243-0852-4FF6-8CCB-9D97FF19BBE3}"/>
          </ac:spMkLst>
        </pc:spChg>
        <pc:spChg chg="del">
          <ac:chgData name="Fabio Braga" userId="613eb079-57c7-4126-97e0-8d0ffad165b8" providerId="ADAL" clId="{047421E9-9D27-4EE7-A959-B2FB976E8A96}" dt="2019-11-24T08:50:44.011" v="138" actId="478"/>
          <ac:spMkLst>
            <pc:docMk/>
            <pc:sldMk cId="4265650021" sldId="8275"/>
            <ac:spMk id="11" creationId="{D70B9343-B709-436B-9222-5AE209CE5655}"/>
          </ac:spMkLst>
        </pc:spChg>
        <pc:spChg chg="del">
          <ac:chgData name="Fabio Braga" userId="613eb079-57c7-4126-97e0-8d0ffad165b8" providerId="ADAL" clId="{047421E9-9D27-4EE7-A959-B2FB976E8A96}" dt="2019-11-24T08:50:31.485" v="134" actId="478"/>
          <ac:spMkLst>
            <pc:docMk/>
            <pc:sldMk cId="4265650021" sldId="8275"/>
            <ac:spMk id="15" creationId="{241AAE0F-8B38-4C0E-9CB1-0EC1CFFADB1F}"/>
          </ac:spMkLst>
        </pc:spChg>
        <pc:spChg chg="del">
          <ac:chgData name="Fabio Braga" userId="613eb079-57c7-4126-97e0-8d0ffad165b8" providerId="ADAL" clId="{047421E9-9D27-4EE7-A959-B2FB976E8A96}" dt="2019-11-24T08:50:31.485" v="134" actId="478"/>
          <ac:spMkLst>
            <pc:docMk/>
            <pc:sldMk cId="4265650021" sldId="8275"/>
            <ac:spMk id="16" creationId="{8E55E92E-22EA-4896-B30B-EF73BACAC3A4}"/>
          </ac:spMkLst>
        </pc:spChg>
        <pc:spChg chg="del">
          <ac:chgData name="Fabio Braga" userId="613eb079-57c7-4126-97e0-8d0ffad165b8" providerId="ADAL" clId="{047421E9-9D27-4EE7-A959-B2FB976E8A96}" dt="2019-11-24T08:50:31.485" v="134" actId="478"/>
          <ac:spMkLst>
            <pc:docMk/>
            <pc:sldMk cId="4265650021" sldId="8275"/>
            <ac:spMk id="17" creationId="{3029B417-E585-4164-A33E-33A35AB76F6A}"/>
          </ac:spMkLst>
        </pc:spChg>
        <pc:spChg chg="del">
          <ac:chgData name="Fabio Braga" userId="613eb079-57c7-4126-97e0-8d0ffad165b8" providerId="ADAL" clId="{047421E9-9D27-4EE7-A959-B2FB976E8A96}" dt="2019-11-24T08:50:31.485" v="134" actId="478"/>
          <ac:spMkLst>
            <pc:docMk/>
            <pc:sldMk cId="4265650021" sldId="8275"/>
            <ac:spMk id="18" creationId="{8432D975-33F8-4A18-8515-3E00F50F649F}"/>
          </ac:spMkLst>
        </pc:spChg>
        <pc:spChg chg="del">
          <ac:chgData name="Fabio Braga" userId="613eb079-57c7-4126-97e0-8d0ffad165b8" providerId="ADAL" clId="{047421E9-9D27-4EE7-A959-B2FB976E8A96}" dt="2019-11-24T08:50:31.485" v="134" actId="478"/>
          <ac:spMkLst>
            <pc:docMk/>
            <pc:sldMk cId="4265650021" sldId="8275"/>
            <ac:spMk id="19" creationId="{D82543A2-A690-4402-80D9-5BF4C888DAD3}"/>
          </ac:spMkLst>
        </pc:spChg>
        <pc:spChg chg="del">
          <ac:chgData name="Fabio Braga" userId="613eb079-57c7-4126-97e0-8d0ffad165b8" providerId="ADAL" clId="{047421E9-9D27-4EE7-A959-B2FB976E8A96}" dt="2019-11-24T08:50:31.485" v="134" actId="478"/>
          <ac:spMkLst>
            <pc:docMk/>
            <pc:sldMk cId="4265650021" sldId="8275"/>
            <ac:spMk id="20" creationId="{DA206FC7-AF9A-4E71-A667-BD0DDF098BCE}"/>
          </ac:spMkLst>
        </pc:spChg>
        <pc:spChg chg="del">
          <ac:chgData name="Fabio Braga" userId="613eb079-57c7-4126-97e0-8d0ffad165b8" providerId="ADAL" clId="{047421E9-9D27-4EE7-A959-B2FB976E8A96}" dt="2019-11-24T08:50:31.485" v="134" actId="478"/>
          <ac:spMkLst>
            <pc:docMk/>
            <pc:sldMk cId="4265650021" sldId="8275"/>
            <ac:spMk id="21" creationId="{54720EC4-FE6C-47F5-8452-3B678728B901}"/>
          </ac:spMkLst>
        </pc:spChg>
        <pc:spChg chg="del">
          <ac:chgData name="Fabio Braga" userId="613eb079-57c7-4126-97e0-8d0ffad165b8" providerId="ADAL" clId="{047421E9-9D27-4EE7-A959-B2FB976E8A96}" dt="2019-11-24T08:50:31.485" v="134" actId="478"/>
          <ac:spMkLst>
            <pc:docMk/>
            <pc:sldMk cId="4265650021" sldId="8275"/>
            <ac:spMk id="22" creationId="{3622E743-24B4-45E5-BAF7-65219D06EF04}"/>
          </ac:spMkLst>
        </pc:spChg>
        <pc:spChg chg="add mod">
          <ac:chgData name="Fabio Braga" userId="613eb079-57c7-4126-97e0-8d0ffad165b8" providerId="ADAL" clId="{047421E9-9D27-4EE7-A959-B2FB976E8A96}" dt="2019-11-24T08:50:38.934" v="136" actId="1076"/>
          <ac:spMkLst>
            <pc:docMk/>
            <pc:sldMk cId="4265650021" sldId="8275"/>
            <ac:spMk id="23" creationId="{6F9B4671-69AC-4384-B311-60ED23082E1D}"/>
          </ac:spMkLst>
        </pc:spChg>
        <pc:spChg chg="add mod">
          <ac:chgData name="Fabio Braga" userId="613eb079-57c7-4126-97e0-8d0ffad165b8" providerId="ADAL" clId="{047421E9-9D27-4EE7-A959-B2FB976E8A96}" dt="2019-11-24T08:50:38.934" v="136" actId="1076"/>
          <ac:spMkLst>
            <pc:docMk/>
            <pc:sldMk cId="4265650021" sldId="8275"/>
            <ac:spMk id="24" creationId="{7AD6E134-4CA6-6245-8C34-05A5D9DD8770}"/>
          </ac:spMkLst>
        </pc:spChg>
        <pc:spChg chg="add mod">
          <ac:chgData name="Fabio Braga" userId="613eb079-57c7-4126-97e0-8d0ffad165b8" providerId="ADAL" clId="{047421E9-9D27-4EE7-A959-B2FB976E8A96}" dt="2019-11-24T08:50:38.934" v="136" actId="1076"/>
          <ac:spMkLst>
            <pc:docMk/>
            <pc:sldMk cId="4265650021" sldId="8275"/>
            <ac:spMk id="27" creationId="{0CF669EF-A2D4-4B45-96BC-ACE88CC1C153}"/>
          </ac:spMkLst>
        </pc:spChg>
        <pc:spChg chg="add mod">
          <ac:chgData name="Fabio Braga" userId="613eb079-57c7-4126-97e0-8d0ffad165b8" providerId="ADAL" clId="{047421E9-9D27-4EE7-A959-B2FB976E8A96}" dt="2019-11-24T08:50:38.934" v="136" actId="1076"/>
          <ac:spMkLst>
            <pc:docMk/>
            <pc:sldMk cId="4265650021" sldId="8275"/>
            <ac:spMk id="32" creationId="{B34A9FDD-F3FF-1C45-A2D4-B174B7D7D0BD}"/>
          </ac:spMkLst>
        </pc:spChg>
        <pc:spChg chg="add mod">
          <ac:chgData name="Fabio Braga" userId="613eb079-57c7-4126-97e0-8d0ffad165b8" providerId="ADAL" clId="{047421E9-9D27-4EE7-A959-B2FB976E8A96}" dt="2019-11-24T08:50:38.934" v="136" actId="1076"/>
          <ac:spMkLst>
            <pc:docMk/>
            <pc:sldMk cId="4265650021" sldId="8275"/>
            <ac:spMk id="34" creationId="{21E2E56A-EE1B-CA43-AC1E-01E8C18B1F50}"/>
          </ac:spMkLst>
        </pc:spChg>
        <pc:spChg chg="add mod">
          <ac:chgData name="Fabio Braga" userId="613eb079-57c7-4126-97e0-8d0ffad165b8" providerId="ADAL" clId="{047421E9-9D27-4EE7-A959-B2FB976E8A96}" dt="2019-11-24T08:50:38.934" v="136" actId="1076"/>
          <ac:spMkLst>
            <pc:docMk/>
            <pc:sldMk cId="4265650021" sldId="8275"/>
            <ac:spMk id="35" creationId="{84B9FA3E-7118-4D7E-9143-CD41D6A0C5AF}"/>
          </ac:spMkLst>
        </pc:spChg>
        <pc:spChg chg="add mod">
          <ac:chgData name="Fabio Braga" userId="613eb079-57c7-4126-97e0-8d0ffad165b8" providerId="ADAL" clId="{047421E9-9D27-4EE7-A959-B2FB976E8A96}" dt="2019-11-24T08:50:38.934" v="136" actId="1076"/>
          <ac:spMkLst>
            <pc:docMk/>
            <pc:sldMk cId="4265650021" sldId="8275"/>
            <ac:spMk id="36" creationId="{5B8709E5-A459-41CF-8C05-D5D2BAEAC759}"/>
          </ac:spMkLst>
        </pc:spChg>
        <pc:spChg chg="add mod">
          <ac:chgData name="Fabio Braga" userId="613eb079-57c7-4126-97e0-8d0ffad165b8" providerId="ADAL" clId="{047421E9-9D27-4EE7-A959-B2FB976E8A96}" dt="2019-11-24T08:50:38.934" v="136" actId="1076"/>
          <ac:spMkLst>
            <pc:docMk/>
            <pc:sldMk cId="4265650021" sldId="8275"/>
            <ac:spMk id="37" creationId="{F5190F0F-8639-4C6A-BB24-9F22E5BF6CC8}"/>
          </ac:spMkLst>
        </pc:spChg>
        <pc:spChg chg="add">
          <ac:chgData name="Fabio Braga" userId="613eb079-57c7-4126-97e0-8d0ffad165b8" providerId="ADAL" clId="{047421E9-9D27-4EE7-A959-B2FB976E8A96}" dt="2019-11-24T08:50:33.404" v="135"/>
          <ac:spMkLst>
            <pc:docMk/>
            <pc:sldMk cId="4265650021" sldId="8275"/>
            <ac:spMk id="44" creationId="{BC3DC8C6-B68C-E04A-8FB2-D25F387FB09E}"/>
          </ac:spMkLst>
        </pc:spChg>
        <pc:spChg chg="add">
          <ac:chgData name="Fabio Braga" userId="613eb079-57c7-4126-97e0-8d0ffad165b8" providerId="ADAL" clId="{047421E9-9D27-4EE7-A959-B2FB976E8A96}" dt="2019-11-24T08:50:33.404" v="135"/>
          <ac:spMkLst>
            <pc:docMk/>
            <pc:sldMk cId="4265650021" sldId="8275"/>
            <ac:spMk id="45" creationId="{4B441540-CB4B-A14A-8B2B-5D5E0BB2D577}"/>
          </ac:spMkLst>
        </pc:spChg>
        <pc:spChg chg="add">
          <ac:chgData name="Fabio Braga" userId="613eb079-57c7-4126-97e0-8d0ffad165b8" providerId="ADAL" clId="{047421E9-9D27-4EE7-A959-B2FB976E8A96}" dt="2019-11-24T08:50:33.404" v="135"/>
          <ac:spMkLst>
            <pc:docMk/>
            <pc:sldMk cId="4265650021" sldId="8275"/>
            <ac:spMk id="46" creationId="{A8705D33-B376-EA46-B95B-14A84945A30E}"/>
          </ac:spMkLst>
        </pc:spChg>
        <pc:spChg chg="add">
          <ac:chgData name="Fabio Braga" userId="613eb079-57c7-4126-97e0-8d0ffad165b8" providerId="ADAL" clId="{047421E9-9D27-4EE7-A959-B2FB976E8A96}" dt="2019-11-24T08:50:33.404" v="135"/>
          <ac:spMkLst>
            <pc:docMk/>
            <pc:sldMk cId="4265650021" sldId="8275"/>
            <ac:spMk id="47" creationId="{883C0AB1-BD19-3E40-95E1-826EFBC26131}"/>
          </ac:spMkLst>
        </pc:spChg>
        <pc:spChg chg="add">
          <ac:chgData name="Fabio Braga" userId="613eb079-57c7-4126-97e0-8d0ffad165b8" providerId="ADAL" clId="{047421E9-9D27-4EE7-A959-B2FB976E8A96}" dt="2019-11-24T08:50:33.404" v="135"/>
          <ac:spMkLst>
            <pc:docMk/>
            <pc:sldMk cId="4265650021" sldId="8275"/>
            <ac:spMk id="48" creationId="{CF2C8044-4B52-E34A-A83D-25DFDA2DD060}"/>
          </ac:spMkLst>
        </pc:spChg>
        <pc:spChg chg="add">
          <ac:chgData name="Fabio Braga" userId="613eb079-57c7-4126-97e0-8d0ffad165b8" providerId="ADAL" clId="{047421E9-9D27-4EE7-A959-B2FB976E8A96}" dt="2019-11-24T08:50:33.404" v="135"/>
          <ac:spMkLst>
            <pc:docMk/>
            <pc:sldMk cId="4265650021" sldId="8275"/>
            <ac:spMk id="49" creationId="{D1EDEB44-9C45-7F48-9FD9-B07C26B7C152}"/>
          </ac:spMkLst>
        </pc:spChg>
        <pc:grpChg chg="add mod">
          <ac:chgData name="Fabio Braga" userId="613eb079-57c7-4126-97e0-8d0ffad165b8" providerId="ADAL" clId="{047421E9-9D27-4EE7-A959-B2FB976E8A96}" dt="2019-11-24T08:50:38.934" v="136" actId="1076"/>
          <ac:grpSpMkLst>
            <pc:docMk/>
            <pc:sldMk cId="4265650021" sldId="8275"/>
            <ac:grpSpMk id="25" creationId="{229C7107-7645-E040-8A7A-CC80D01B7575}"/>
          </ac:grpSpMkLst>
        </pc:grpChg>
        <pc:grpChg chg="add mod">
          <ac:chgData name="Fabio Braga" userId="613eb079-57c7-4126-97e0-8d0ffad165b8" providerId="ADAL" clId="{047421E9-9D27-4EE7-A959-B2FB976E8A96}" dt="2019-11-24T08:50:38.934" v="136" actId="1076"/>
          <ac:grpSpMkLst>
            <pc:docMk/>
            <pc:sldMk cId="4265650021" sldId="8275"/>
            <ac:grpSpMk id="28" creationId="{EA91803D-32F0-E343-9807-F9EBB52A0BD3}"/>
          </ac:grpSpMkLst>
        </pc:grpChg>
        <pc:grpChg chg="add mod">
          <ac:chgData name="Fabio Braga" userId="613eb079-57c7-4126-97e0-8d0ffad165b8" providerId="ADAL" clId="{047421E9-9D27-4EE7-A959-B2FB976E8A96}" dt="2019-11-24T08:50:38.934" v="136" actId="1076"/>
          <ac:grpSpMkLst>
            <pc:docMk/>
            <pc:sldMk cId="4265650021" sldId="8275"/>
            <ac:grpSpMk id="31" creationId="{ED9F92B2-6E2F-214E-A6ED-45534F02EB86}"/>
          </ac:grpSpMkLst>
        </pc:grpChg>
        <pc:grpChg chg="add mod">
          <ac:chgData name="Fabio Braga" userId="613eb079-57c7-4126-97e0-8d0ffad165b8" providerId="ADAL" clId="{047421E9-9D27-4EE7-A959-B2FB976E8A96}" dt="2019-11-24T08:50:38.934" v="136" actId="1076"/>
          <ac:grpSpMkLst>
            <pc:docMk/>
            <pc:sldMk cId="4265650021" sldId="8275"/>
            <ac:grpSpMk id="33" creationId="{7BD7341A-4D35-704C-AEF1-FE5C82F0DF28}"/>
          </ac:grpSpMkLst>
        </pc:grpChg>
        <pc:picChg chg="del">
          <ac:chgData name="Fabio Braga" userId="613eb079-57c7-4126-97e0-8d0ffad165b8" providerId="ADAL" clId="{047421E9-9D27-4EE7-A959-B2FB976E8A96}" dt="2019-11-24T08:50:31.485" v="134" actId="478"/>
          <ac:picMkLst>
            <pc:docMk/>
            <pc:sldMk cId="4265650021" sldId="8275"/>
            <ac:picMk id="12" creationId="{A566AB6C-0098-405E-9B75-6B53D7A15278}"/>
          </ac:picMkLst>
        </pc:picChg>
        <pc:picChg chg="del">
          <ac:chgData name="Fabio Braga" userId="613eb079-57c7-4126-97e0-8d0ffad165b8" providerId="ADAL" clId="{047421E9-9D27-4EE7-A959-B2FB976E8A96}" dt="2019-11-24T08:50:31.485" v="134" actId="478"/>
          <ac:picMkLst>
            <pc:docMk/>
            <pc:sldMk cId="4265650021" sldId="8275"/>
            <ac:picMk id="13" creationId="{4D24184F-2EC0-4955-84AF-A0F4DBED2600}"/>
          </ac:picMkLst>
        </pc:picChg>
        <pc:picChg chg="add mod">
          <ac:chgData name="Fabio Braga" userId="613eb079-57c7-4126-97e0-8d0ffad165b8" providerId="ADAL" clId="{047421E9-9D27-4EE7-A959-B2FB976E8A96}" dt="2019-11-24T08:50:38.934" v="136" actId="1076"/>
          <ac:picMkLst>
            <pc:docMk/>
            <pc:sldMk cId="4265650021" sldId="8275"/>
            <ac:picMk id="26" creationId="{63180FCE-0F0E-AB4C-A5EE-D3C3C0AE6309}"/>
          </ac:picMkLst>
        </pc:picChg>
        <pc:picChg chg="add mod">
          <ac:chgData name="Fabio Braga" userId="613eb079-57c7-4126-97e0-8d0ffad165b8" providerId="ADAL" clId="{047421E9-9D27-4EE7-A959-B2FB976E8A96}" dt="2019-11-24T08:50:38.934" v="136" actId="1076"/>
          <ac:picMkLst>
            <pc:docMk/>
            <pc:sldMk cId="4265650021" sldId="8275"/>
            <ac:picMk id="29" creationId="{60F1904A-0614-DB45-98D7-02F07F5A3C0A}"/>
          </ac:picMkLst>
        </pc:picChg>
        <pc:picChg chg="add mod">
          <ac:chgData name="Fabio Braga" userId="613eb079-57c7-4126-97e0-8d0ffad165b8" providerId="ADAL" clId="{047421E9-9D27-4EE7-A959-B2FB976E8A96}" dt="2019-11-24T08:50:38.934" v="136" actId="1076"/>
          <ac:picMkLst>
            <pc:docMk/>
            <pc:sldMk cId="4265650021" sldId="8275"/>
            <ac:picMk id="30" creationId="{CB7A9930-6BC4-EE4C-B556-DE515B208C7B}"/>
          </ac:picMkLst>
        </pc:picChg>
        <pc:cxnChg chg="add">
          <ac:chgData name="Fabio Braga" userId="613eb079-57c7-4126-97e0-8d0ffad165b8" providerId="ADAL" clId="{047421E9-9D27-4EE7-A959-B2FB976E8A96}" dt="2019-11-24T08:50:33.404" v="135"/>
          <ac:cxnSpMkLst>
            <pc:docMk/>
            <pc:sldMk cId="4265650021" sldId="8275"/>
            <ac:cxnSpMk id="38" creationId="{2714C4AD-8E6A-374D-B716-83EE40DA2843}"/>
          </ac:cxnSpMkLst>
        </pc:cxnChg>
        <pc:cxnChg chg="add">
          <ac:chgData name="Fabio Braga" userId="613eb079-57c7-4126-97e0-8d0ffad165b8" providerId="ADAL" clId="{047421E9-9D27-4EE7-A959-B2FB976E8A96}" dt="2019-11-24T08:50:33.404" v="135"/>
          <ac:cxnSpMkLst>
            <pc:docMk/>
            <pc:sldMk cId="4265650021" sldId="8275"/>
            <ac:cxnSpMk id="39" creationId="{4CAF9608-5381-6043-83C1-3D940F2A34E0}"/>
          </ac:cxnSpMkLst>
        </pc:cxnChg>
        <pc:cxnChg chg="add">
          <ac:chgData name="Fabio Braga" userId="613eb079-57c7-4126-97e0-8d0ffad165b8" providerId="ADAL" clId="{047421E9-9D27-4EE7-A959-B2FB976E8A96}" dt="2019-11-24T08:50:33.404" v="135"/>
          <ac:cxnSpMkLst>
            <pc:docMk/>
            <pc:sldMk cId="4265650021" sldId="8275"/>
            <ac:cxnSpMk id="40" creationId="{48FA0C8E-5642-4549-B4AC-1972B78BC5F4}"/>
          </ac:cxnSpMkLst>
        </pc:cxnChg>
        <pc:cxnChg chg="add">
          <ac:chgData name="Fabio Braga" userId="613eb079-57c7-4126-97e0-8d0ffad165b8" providerId="ADAL" clId="{047421E9-9D27-4EE7-A959-B2FB976E8A96}" dt="2019-11-24T08:50:33.404" v="135"/>
          <ac:cxnSpMkLst>
            <pc:docMk/>
            <pc:sldMk cId="4265650021" sldId="8275"/>
            <ac:cxnSpMk id="41" creationId="{F95EDC60-95E6-F049-B8A0-66CCE6647807}"/>
          </ac:cxnSpMkLst>
        </pc:cxnChg>
        <pc:cxnChg chg="add">
          <ac:chgData name="Fabio Braga" userId="613eb079-57c7-4126-97e0-8d0ffad165b8" providerId="ADAL" clId="{047421E9-9D27-4EE7-A959-B2FB976E8A96}" dt="2019-11-24T08:50:33.404" v="135"/>
          <ac:cxnSpMkLst>
            <pc:docMk/>
            <pc:sldMk cId="4265650021" sldId="8275"/>
            <ac:cxnSpMk id="42" creationId="{4208DFED-3FE2-264E-A156-739F3814E1E2}"/>
          </ac:cxnSpMkLst>
        </pc:cxnChg>
        <pc:cxnChg chg="add">
          <ac:chgData name="Fabio Braga" userId="613eb079-57c7-4126-97e0-8d0ffad165b8" providerId="ADAL" clId="{047421E9-9D27-4EE7-A959-B2FB976E8A96}" dt="2019-11-24T08:50:33.404" v="135"/>
          <ac:cxnSpMkLst>
            <pc:docMk/>
            <pc:sldMk cId="4265650021" sldId="8275"/>
            <ac:cxnSpMk id="43" creationId="{12BB301B-A883-A84A-933D-39937EB91FD4}"/>
          </ac:cxnSpMkLst>
        </pc:cxnChg>
      </pc:sldChg>
      <pc:sldChg chg="del">
        <pc:chgData name="Fabio Braga" userId="613eb079-57c7-4126-97e0-8d0ffad165b8" providerId="ADAL" clId="{047421E9-9D27-4EE7-A959-B2FB976E8A96}" dt="2019-11-24T08:52:41.038" v="139" actId="2696"/>
        <pc:sldMkLst>
          <pc:docMk/>
          <pc:sldMk cId="163228264" sldId="8276"/>
        </pc:sldMkLst>
      </pc:sldChg>
      <pc:sldChg chg="addSp delSp modSp">
        <pc:chgData name="Fabio Braga" userId="613eb079-57c7-4126-97e0-8d0ffad165b8" providerId="ADAL" clId="{047421E9-9D27-4EE7-A959-B2FB976E8A96}" dt="2019-11-24T08:57:22.296" v="143" actId="1076"/>
        <pc:sldMkLst>
          <pc:docMk/>
          <pc:sldMk cId="3292640311" sldId="8278"/>
        </pc:sldMkLst>
        <pc:picChg chg="add mod">
          <ac:chgData name="Fabio Braga" userId="613eb079-57c7-4126-97e0-8d0ffad165b8" providerId="ADAL" clId="{047421E9-9D27-4EE7-A959-B2FB976E8A96}" dt="2019-11-24T08:57:22.296" v="143" actId="1076"/>
          <ac:picMkLst>
            <pc:docMk/>
            <pc:sldMk cId="3292640311" sldId="8278"/>
            <ac:picMk id="4" creationId="{5FCBD09E-5AAA-407B-ACF7-9DDBEC5BEC6D}"/>
          </ac:picMkLst>
        </pc:picChg>
        <pc:picChg chg="del">
          <ac:chgData name="Fabio Braga" userId="613eb079-57c7-4126-97e0-8d0ffad165b8" providerId="ADAL" clId="{047421E9-9D27-4EE7-A959-B2FB976E8A96}" dt="2019-11-24T08:57:12.738" v="140" actId="478"/>
          <ac:picMkLst>
            <pc:docMk/>
            <pc:sldMk cId="3292640311" sldId="8278"/>
            <ac:picMk id="5" creationId="{DB8661D8-5BE2-4CB2-A464-8E3C8CF51348}"/>
          </ac:picMkLst>
        </pc:picChg>
      </pc:sldChg>
      <pc:sldChg chg="addSp delSp modSp">
        <pc:chgData name="Fabio Braga" userId="613eb079-57c7-4126-97e0-8d0ffad165b8" providerId="ADAL" clId="{047421E9-9D27-4EE7-A959-B2FB976E8A96}" dt="2019-11-24T09:01:01.552" v="147" actId="1076"/>
        <pc:sldMkLst>
          <pc:docMk/>
          <pc:sldMk cId="670946395" sldId="8279"/>
        </pc:sldMkLst>
        <pc:picChg chg="add mod">
          <ac:chgData name="Fabio Braga" userId="613eb079-57c7-4126-97e0-8d0ffad165b8" providerId="ADAL" clId="{047421E9-9D27-4EE7-A959-B2FB976E8A96}" dt="2019-11-24T09:01:01.552" v="147" actId="1076"/>
          <ac:picMkLst>
            <pc:docMk/>
            <pc:sldMk cId="670946395" sldId="8279"/>
            <ac:picMk id="4" creationId="{C645CE92-9D24-4D7D-8B53-9655AB919563}"/>
          </ac:picMkLst>
        </pc:picChg>
        <pc:picChg chg="del">
          <ac:chgData name="Fabio Braga" userId="613eb079-57c7-4126-97e0-8d0ffad165b8" providerId="ADAL" clId="{047421E9-9D27-4EE7-A959-B2FB976E8A96}" dt="2019-11-24T09:00:53.580" v="144" actId="478"/>
          <ac:picMkLst>
            <pc:docMk/>
            <pc:sldMk cId="670946395" sldId="8279"/>
            <ac:picMk id="5" creationId="{A0F2F47A-62AB-41BE-8DD3-EF93C22BFE19}"/>
          </ac:picMkLst>
        </pc:picChg>
      </pc:sldChg>
      <pc:sldChg chg="addSp delSp modSp">
        <pc:chgData name="Fabio Braga" userId="613eb079-57c7-4126-97e0-8d0ffad165b8" providerId="ADAL" clId="{047421E9-9D27-4EE7-A959-B2FB976E8A96}" dt="2019-11-25T02:35:28.850" v="213" actId="1076"/>
        <pc:sldMkLst>
          <pc:docMk/>
          <pc:sldMk cId="3188517145" sldId="8297"/>
        </pc:sldMkLst>
        <pc:picChg chg="add mod">
          <ac:chgData name="Fabio Braga" userId="613eb079-57c7-4126-97e0-8d0ffad165b8" providerId="ADAL" clId="{047421E9-9D27-4EE7-A959-B2FB976E8A96}" dt="2019-11-25T02:35:28.850" v="213" actId="1076"/>
          <ac:picMkLst>
            <pc:docMk/>
            <pc:sldMk cId="3188517145" sldId="8297"/>
            <ac:picMk id="4" creationId="{9EAEE13C-F9C4-47DB-A097-B8C1F6695FFD}"/>
          </ac:picMkLst>
        </pc:picChg>
        <pc:picChg chg="del">
          <ac:chgData name="Fabio Braga" userId="613eb079-57c7-4126-97e0-8d0ffad165b8" providerId="ADAL" clId="{047421E9-9D27-4EE7-A959-B2FB976E8A96}" dt="2019-11-25T02:34:20.297" v="209" actId="478"/>
          <ac:picMkLst>
            <pc:docMk/>
            <pc:sldMk cId="3188517145" sldId="8297"/>
            <ac:picMk id="5" creationId="{6AD3A5E6-492B-4483-B2B3-64FDBCDC5566}"/>
          </ac:picMkLst>
        </pc:picChg>
      </pc:sldChg>
      <pc:sldChg chg="addSp delSp modSp">
        <pc:chgData name="Fabio Braga" userId="613eb079-57c7-4126-97e0-8d0ffad165b8" providerId="ADAL" clId="{047421E9-9D27-4EE7-A959-B2FB976E8A96}" dt="2019-11-25T02:36:28.086" v="216" actId="1076"/>
        <pc:sldMkLst>
          <pc:docMk/>
          <pc:sldMk cId="1407235338" sldId="8298"/>
        </pc:sldMkLst>
        <pc:picChg chg="del">
          <ac:chgData name="Fabio Braga" userId="613eb079-57c7-4126-97e0-8d0ffad165b8" providerId="ADAL" clId="{047421E9-9D27-4EE7-A959-B2FB976E8A96}" dt="2019-11-25T02:35:35.417" v="214" actId="478"/>
          <ac:picMkLst>
            <pc:docMk/>
            <pc:sldMk cId="1407235338" sldId="8298"/>
            <ac:picMk id="4" creationId="{734939AA-B413-4328-A360-B8986C27D856}"/>
          </ac:picMkLst>
        </pc:picChg>
        <pc:picChg chg="add mod">
          <ac:chgData name="Fabio Braga" userId="613eb079-57c7-4126-97e0-8d0ffad165b8" providerId="ADAL" clId="{047421E9-9D27-4EE7-A959-B2FB976E8A96}" dt="2019-11-25T02:36:28.086" v="216" actId="1076"/>
          <ac:picMkLst>
            <pc:docMk/>
            <pc:sldMk cId="1407235338" sldId="8298"/>
            <ac:picMk id="5" creationId="{4A1D601E-64E1-4025-890E-13256E76BA14}"/>
          </ac:picMkLst>
        </pc:picChg>
      </pc:sldChg>
      <pc:sldChg chg="addSp delSp modSp">
        <pc:chgData name="Fabio Braga" userId="613eb079-57c7-4126-97e0-8d0ffad165b8" providerId="ADAL" clId="{047421E9-9D27-4EE7-A959-B2FB976E8A96}" dt="2019-11-25T02:30:37.473" v="205" actId="1076"/>
        <pc:sldMkLst>
          <pc:docMk/>
          <pc:sldMk cId="1049860492" sldId="8300"/>
        </pc:sldMkLst>
        <pc:picChg chg="del">
          <ac:chgData name="Fabio Braga" userId="613eb079-57c7-4126-97e0-8d0ffad165b8" providerId="ADAL" clId="{047421E9-9D27-4EE7-A959-B2FB976E8A96}" dt="2019-11-25T02:30:18.310" v="202" actId="478"/>
          <ac:picMkLst>
            <pc:docMk/>
            <pc:sldMk cId="1049860492" sldId="8300"/>
            <ac:picMk id="4" creationId="{77064C3B-3F11-49F8-A5F7-8A5F5B28C351}"/>
          </ac:picMkLst>
        </pc:picChg>
        <pc:picChg chg="add mod">
          <ac:chgData name="Fabio Braga" userId="613eb079-57c7-4126-97e0-8d0ffad165b8" providerId="ADAL" clId="{047421E9-9D27-4EE7-A959-B2FB976E8A96}" dt="2019-11-25T02:30:37.473" v="205" actId="1076"/>
          <ac:picMkLst>
            <pc:docMk/>
            <pc:sldMk cId="1049860492" sldId="8300"/>
            <ac:picMk id="5" creationId="{8084C4E3-4869-4E96-9078-055BA48DB63D}"/>
          </ac:picMkLst>
        </pc:picChg>
      </pc:sldChg>
      <pc:sldChg chg="addSp delSp modSp">
        <pc:chgData name="Fabio Braga" userId="613eb079-57c7-4126-97e0-8d0ffad165b8" providerId="ADAL" clId="{047421E9-9D27-4EE7-A959-B2FB976E8A96}" dt="2019-11-25T02:33:56.908" v="208" actId="1076"/>
        <pc:sldMkLst>
          <pc:docMk/>
          <pc:sldMk cId="505622676" sldId="8301"/>
        </pc:sldMkLst>
        <pc:picChg chg="del">
          <ac:chgData name="Fabio Braga" userId="613eb079-57c7-4126-97e0-8d0ffad165b8" providerId="ADAL" clId="{047421E9-9D27-4EE7-A959-B2FB976E8A96}" dt="2019-11-25T02:33:23.448" v="206" actId="478"/>
          <ac:picMkLst>
            <pc:docMk/>
            <pc:sldMk cId="505622676" sldId="8301"/>
            <ac:picMk id="4" creationId="{80CFCD14-31BE-4E74-B13D-95CAFB1FEBD7}"/>
          </ac:picMkLst>
        </pc:picChg>
        <pc:picChg chg="add mod">
          <ac:chgData name="Fabio Braga" userId="613eb079-57c7-4126-97e0-8d0ffad165b8" providerId="ADAL" clId="{047421E9-9D27-4EE7-A959-B2FB976E8A96}" dt="2019-11-25T02:33:56.908" v="208" actId="1076"/>
          <ac:picMkLst>
            <pc:docMk/>
            <pc:sldMk cId="505622676" sldId="8301"/>
            <ac:picMk id="5" creationId="{37C1A5BC-B9B3-431D-B3DD-592F46B42ED1}"/>
          </ac:picMkLst>
        </pc:picChg>
      </pc:sldChg>
      <pc:sldChg chg="addSp delSp modSp">
        <pc:chgData name="Fabio Braga" userId="613eb079-57c7-4126-97e0-8d0ffad165b8" providerId="ADAL" clId="{047421E9-9D27-4EE7-A959-B2FB976E8A96}" dt="2019-11-24T08:12:56.616" v="54" actId="1076"/>
        <pc:sldMkLst>
          <pc:docMk/>
          <pc:sldMk cId="3840739248" sldId="8309"/>
        </pc:sldMkLst>
        <pc:picChg chg="del">
          <ac:chgData name="Fabio Braga" userId="613eb079-57c7-4126-97e0-8d0ffad165b8" providerId="ADAL" clId="{047421E9-9D27-4EE7-A959-B2FB976E8A96}" dt="2019-11-24T08:12:46.912" v="50" actId="478"/>
          <ac:picMkLst>
            <pc:docMk/>
            <pc:sldMk cId="3840739248" sldId="8309"/>
            <ac:picMk id="4" creationId="{11F9FD3A-906E-4CEC-A538-B53F31C86DA3}"/>
          </ac:picMkLst>
        </pc:picChg>
        <pc:picChg chg="add mod">
          <ac:chgData name="Fabio Braga" userId="613eb079-57c7-4126-97e0-8d0ffad165b8" providerId="ADAL" clId="{047421E9-9D27-4EE7-A959-B2FB976E8A96}" dt="2019-11-24T08:12:56.616" v="54" actId="1076"/>
          <ac:picMkLst>
            <pc:docMk/>
            <pc:sldMk cId="3840739248" sldId="8309"/>
            <ac:picMk id="6" creationId="{5ACB2BF6-C372-410F-9762-E3F8D9B77CB9}"/>
          </ac:picMkLst>
        </pc:picChg>
      </pc:sldChg>
      <pc:sldChg chg="addSp delSp modSp">
        <pc:chgData name="Fabio Braga" userId="613eb079-57c7-4126-97e0-8d0ffad165b8" providerId="ADAL" clId="{047421E9-9D27-4EE7-A959-B2FB976E8A96}" dt="2019-11-25T02:44:56.905" v="220" actId="1076"/>
        <pc:sldMkLst>
          <pc:docMk/>
          <pc:sldMk cId="2868297620" sldId="8313"/>
        </pc:sldMkLst>
        <pc:picChg chg="del">
          <ac:chgData name="Fabio Braga" userId="613eb079-57c7-4126-97e0-8d0ffad165b8" providerId="ADAL" clId="{047421E9-9D27-4EE7-A959-B2FB976E8A96}" dt="2019-11-25T02:44:29.020" v="217" actId="478"/>
          <ac:picMkLst>
            <pc:docMk/>
            <pc:sldMk cId="2868297620" sldId="8313"/>
            <ac:picMk id="4" creationId="{6D25F951-E32B-418F-9E76-0E39A46502C1}"/>
          </ac:picMkLst>
        </pc:picChg>
        <pc:picChg chg="add mod">
          <ac:chgData name="Fabio Braga" userId="613eb079-57c7-4126-97e0-8d0ffad165b8" providerId="ADAL" clId="{047421E9-9D27-4EE7-A959-B2FB976E8A96}" dt="2019-11-25T02:44:56.905" v="220" actId="1076"/>
          <ac:picMkLst>
            <pc:docMk/>
            <pc:sldMk cId="2868297620" sldId="8313"/>
            <ac:picMk id="5" creationId="{FCC9FFAA-0FEF-42B5-8398-8E0D45DE3302}"/>
          </ac:picMkLst>
        </pc:picChg>
      </pc:sldChg>
      <pc:sldChg chg="addSp delSp modSp">
        <pc:chgData name="Fabio Braga" userId="613eb079-57c7-4126-97e0-8d0ffad165b8" providerId="ADAL" clId="{047421E9-9D27-4EE7-A959-B2FB976E8A96}" dt="2019-11-25T02:45:19.763" v="223" actId="1076"/>
        <pc:sldMkLst>
          <pc:docMk/>
          <pc:sldMk cId="2671729757" sldId="8314"/>
        </pc:sldMkLst>
        <pc:picChg chg="add mod">
          <ac:chgData name="Fabio Braga" userId="613eb079-57c7-4126-97e0-8d0ffad165b8" providerId="ADAL" clId="{047421E9-9D27-4EE7-A959-B2FB976E8A96}" dt="2019-11-25T02:45:19.763" v="223" actId="1076"/>
          <ac:picMkLst>
            <pc:docMk/>
            <pc:sldMk cId="2671729757" sldId="8314"/>
            <ac:picMk id="4" creationId="{B786CCD0-5FFD-43A2-A667-BC8B77EE6470}"/>
          </ac:picMkLst>
        </pc:picChg>
        <pc:picChg chg="del">
          <ac:chgData name="Fabio Braga" userId="613eb079-57c7-4126-97e0-8d0ffad165b8" providerId="ADAL" clId="{047421E9-9D27-4EE7-A959-B2FB976E8A96}" dt="2019-11-25T02:45:01.924" v="221" actId="478"/>
          <ac:picMkLst>
            <pc:docMk/>
            <pc:sldMk cId="2671729757" sldId="8314"/>
            <ac:picMk id="5" creationId="{D83620F5-48FC-45A0-8F49-3E8420A75263}"/>
          </ac:picMkLst>
        </pc:picChg>
      </pc:sldChg>
    </pc:docChg>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Fabio Braga" userId="613eb079-57c7-4126-97e0-8d0ffad165b8" providerId="ADAL" clId="{66FD9565-35AB-4A5B-B096-666FF2FDF8C2}"/>
    <pc:docChg chg="delSld modSld modSection">
      <pc:chgData name="Fabio Braga" userId="613eb079-57c7-4126-97e0-8d0ffad165b8" providerId="ADAL" clId="{66FD9565-35AB-4A5B-B096-666FF2FDF8C2}" dt="2019-11-25T02:58:47.301" v="18" actId="2696"/>
      <pc:docMkLst>
        <pc:docMk/>
      </pc:docMkLst>
      <pc:sldChg chg="del">
        <pc:chgData name="Fabio Braga" userId="613eb079-57c7-4126-97e0-8d0ffad165b8" providerId="ADAL" clId="{66FD9565-35AB-4A5B-B096-666FF2FDF8C2}" dt="2019-11-25T02:57:41.644" v="13" actId="2696"/>
        <pc:sldMkLst>
          <pc:docMk/>
          <pc:sldMk cId="2585540361" sldId="537"/>
        </pc:sldMkLst>
      </pc:sldChg>
      <pc:sldChg chg="del">
        <pc:chgData name="Fabio Braga" userId="613eb079-57c7-4126-97e0-8d0ffad165b8" providerId="ADAL" clId="{66FD9565-35AB-4A5B-B096-666FF2FDF8C2}" dt="2019-11-25T02:53:36.218" v="1" actId="2696"/>
        <pc:sldMkLst>
          <pc:docMk/>
          <pc:sldMk cId="184792635" sldId="682"/>
        </pc:sldMkLst>
      </pc:sldChg>
      <pc:sldChg chg="del">
        <pc:chgData name="Fabio Braga" userId="613eb079-57c7-4126-97e0-8d0ffad165b8" providerId="ADAL" clId="{66FD9565-35AB-4A5B-B096-666FF2FDF8C2}" dt="2019-11-25T02:53:36.389" v="2" actId="2696"/>
        <pc:sldMkLst>
          <pc:docMk/>
          <pc:sldMk cId="1910531266" sldId="955"/>
        </pc:sldMkLst>
      </pc:sldChg>
      <pc:sldChg chg="modSp">
        <pc:chgData name="Fabio Braga" userId="613eb079-57c7-4126-97e0-8d0ffad165b8" providerId="ADAL" clId="{66FD9565-35AB-4A5B-B096-666FF2FDF8C2}" dt="2019-11-25T02:52:56.145" v="0" actId="1076"/>
        <pc:sldMkLst>
          <pc:docMk/>
          <pc:sldMk cId="2309066445" sldId="999"/>
        </pc:sldMkLst>
        <pc:picChg chg="mod">
          <ac:chgData name="Fabio Braga" userId="613eb079-57c7-4126-97e0-8d0ffad165b8" providerId="ADAL" clId="{66FD9565-35AB-4A5B-B096-666FF2FDF8C2}" dt="2019-11-25T02:52:56.145" v="0" actId="1076"/>
          <ac:picMkLst>
            <pc:docMk/>
            <pc:sldMk cId="2309066445" sldId="999"/>
            <ac:picMk id="2" creationId="{C341EB9D-F1CC-425A-B5E0-4881483210D5}"/>
          </ac:picMkLst>
        </pc:picChg>
      </pc:sldChg>
      <pc:sldChg chg="del">
        <pc:chgData name="Fabio Braga" userId="613eb079-57c7-4126-97e0-8d0ffad165b8" providerId="ADAL" clId="{66FD9565-35AB-4A5B-B096-666FF2FDF8C2}" dt="2019-11-25T02:53:36.441" v="3" actId="2696"/>
        <pc:sldMkLst>
          <pc:docMk/>
          <pc:sldMk cId="2158347330" sldId="1003"/>
        </pc:sldMkLst>
      </pc:sldChg>
      <pc:sldChg chg="del">
        <pc:chgData name="Fabio Braga" userId="613eb079-57c7-4126-97e0-8d0ffad165b8" providerId="ADAL" clId="{66FD9565-35AB-4A5B-B096-666FF2FDF8C2}" dt="2019-11-25T02:57:32.286" v="12" actId="2696"/>
        <pc:sldMkLst>
          <pc:docMk/>
          <pc:sldMk cId="2881021248" sldId="4597"/>
        </pc:sldMkLst>
      </pc:sldChg>
      <pc:sldChg chg="del">
        <pc:chgData name="Fabio Braga" userId="613eb079-57c7-4126-97e0-8d0ffad165b8" providerId="ADAL" clId="{66FD9565-35AB-4A5B-B096-666FF2FDF8C2}" dt="2019-11-25T02:53:55.395" v="4" actId="2696"/>
        <pc:sldMkLst>
          <pc:docMk/>
          <pc:sldMk cId="1622195811" sldId="8258"/>
        </pc:sldMkLst>
      </pc:sldChg>
      <pc:sldChg chg="del">
        <pc:chgData name="Fabio Braga" userId="613eb079-57c7-4126-97e0-8d0ffad165b8" providerId="ADAL" clId="{66FD9565-35AB-4A5B-B096-666FF2FDF8C2}" dt="2019-11-25T02:56:32.924" v="5" actId="2696"/>
        <pc:sldMkLst>
          <pc:docMk/>
          <pc:sldMk cId="2941162363" sldId="8274"/>
        </pc:sldMkLst>
      </pc:sldChg>
      <pc:sldChg chg="del">
        <pc:chgData name="Fabio Braga" userId="613eb079-57c7-4126-97e0-8d0ffad165b8" providerId="ADAL" clId="{66FD9565-35AB-4A5B-B096-666FF2FDF8C2}" dt="2019-11-25T02:56:53.453" v="8" actId="2696"/>
        <pc:sldMkLst>
          <pc:docMk/>
          <pc:sldMk cId="3256628083" sldId="8290"/>
        </pc:sldMkLst>
      </pc:sldChg>
      <pc:sldChg chg="del">
        <pc:chgData name="Fabio Braga" userId="613eb079-57c7-4126-97e0-8d0ffad165b8" providerId="ADAL" clId="{66FD9565-35AB-4A5B-B096-666FF2FDF8C2}" dt="2019-11-25T02:57:05.234" v="10" actId="2696"/>
        <pc:sldMkLst>
          <pc:docMk/>
          <pc:sldMk cId="2937358871" sldId="8291"/>
        </pc:sldMkLst>
      </pc:sldChg>
      <pc:sldChg chg="del">
        <pc:chgData name="Fabio Braga" userId="613eb079-57c7-4126-97e0-8d0ffad165b8" providerId="ADAL" clId="{66FD9565-35AB-4A5B-B096-666FF2FDF8C2}" dt="2019-11-25T02:57:05.203" v="9" actId="2696"/>
        <pc:sldMkLst>
          <pc:docMk/>
          <pc:sldMk cId="3467280609" sldId="8292"/>
        </pc:sldMkLst>
      </pc:sldChg>
      <pc:sldChg chg="del">
        <pc:chgData name="Fabio Braga" userId="613eb079-57c7-4126-97e0-8d0ffad165b8" providerId="ADAL" clId="{66FD9565-35AB-4A5B-B096-666FF2FDF8C2}" dt="2019-11-25T02:57:51.287" v="14" actId="2696"/>
        <pc:sldMkLst>
          <pc:docMk/>
          <pc:sldMk cId="4173038031" sldId="8317"/>
        </pc:sldMkLst>
      </pc:sldChg>
      <pc:sldChg chg="del">
        <pc:chgData name="Fabio Braga" userId="613eb079-57c7-4126-97e0-8d0ffad165b8" providerId="ADAL" clId="{66FD9565-35AB-4A5B-B096-666FF2FDF8C2}" dt="2019-11-25T02:58:07.690" v="15" actId="2696"/>
        <pc:sldMkLst>
          <pc:docMk/>
          <pc:sldMk cId="1437453207" sldId="8319"/>
        </pc:sldMkLst>
      </pc:sldChg>
      <pc:sldChg chg="del">
        <pc:chgData name="Fabio Braga" userId="613eb079-57c7-4126-97e0-8d0ffad165b8" providerId="ADAL" clId="{66FD9565-35AB-4A5B-B096-666FF2FDF8C2}" dt="2019-11-25T02:58:47.167" v="16" actId="2696"/>
        <pc:sldMkLst>
          <pc:docMk/>
          <pc:sldMk cId="1206423522" sldId="8322"/>
        </pc:sldMkLst>
      </pc:sldChg>
      <pc:sldChg chg="del">
        <pc:chgData name="Fabio Braga" userId="613eb079-57c7-4126-97e0-8d0ffad165b8" providerId="ADAL" clId="{66FD9565-35AB-4A5B-B096-666FF2FDF8C2}" dt="2019-11-25T02:58:47.236" v="17" actId="2696"/>
        <pc:sldMkLst>
          <pc:docMk/>
          <pc:sldMk cId="670271996" sldId="8323"/>
        </pc:sldMkLst>
      </pc:sldChg>
      <pc:sldChg chg="del">
        <pc:chgData name="Fabio Braga" userId="613eb079-57c7-4126-97e0-8d0ffad165b8" providerId="ADAL" clId="{66FD9565-35AB-4A5B-B096-666FF2FDF8C2}" dt="2019-11-25T02:58:47.301" v="18" actId="2696"/>
        <pc:sldMkLst>
          <pc:docMk/>
          <pc:sldMk cId="319870473" sldId="8324"/>
        </pc:sldMkLst>
      </pc:sldChg>
      <pc:sldChg chg="del">
        <pc:chgData name="Fabio Braga" userId="613eb079-57c7-4126-97e0-8d0ffad165b8" providerId="ADAL" clId="{66FD9565-35AB-4A5B-B096-666FF2FDF8C2}" dt="2019-11-25T02:57:21.260" v="11" actId="2696"/>
        <pc:sldMkLst>
          <pc:docMk/>
          <pc:sldMk cId="3509293432" sldId="10115"/>
        </pc:sldMkLst>
      </pc:sldChg>
      <pc:sldChg chg="del">
        <pc:chgData name="Fabio Braga" userId="613eb079-57c7-4126-97e0-8d0ffad165b8" providerId="ADAL" clId="{66FD9565-35AB-4A5B-B096-666FF2FDF8C2}" dt="2019-11-25T02:56:46.292" v="7" actId="2696"/>
        <pc:sldMkLst>
          <pc:docMk/>
          <pc:sldMk cId="175546131" sldId="11915"/>
        </pc:sldMkLst>
      </pc:sldChg>
      <pc:sldChg chg="del">
        <pc:chgData name="Fabio Braga" userId="613eb079-57c7-4126-97e0-8d0ffad165b8" providerId="ADAL" clId="{66FD9565-35AB-4A5B-B096-666FF2FDF8C2}" dt="2019-11-25T02:56:32.988" v="6" actId="2696"/>
        <pc:sldMkLst>
          <pc:docMk/>
          <pc:sldMk cId="2263519225" sldId="2076136266"/>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35.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35.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5/4/2021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67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5/4/2021 11:45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39</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5/4/2021 11:45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5/4/2021 11:45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15</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16</a:t>
            </a:fld>
            <a:endParaRPr lang="en-US" dirty="0"/>
          </a:p>
        </p:txBody>
      </p:sp>
    </p:spTree>
    <p:extLst>
      <p:ext uri="{BB962C8B-B14F-4D97-AF65-F5344CB8AC3E}">
        <p14:creationId xmlns:p14="http://schemas.microsoft.com/office/powerpoint/2010/main" val="398603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6.xml"/><Relationship Id="rId1" Type="http://schemas.openxmlformats.org/officeDocument/2006/relationships/tags" Target="../tags/tag15.xml"/><Relationship Id="rId4" Type="http://schemas.openxmlformats.org/officeDocument/2006/relationships/image" Target="../media/image70.emf"/></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7.xml"/><Relationship Id="rId1" Type="http://schemas.openxmlformats.org/officeDocument/2006/relationships/tags" Target="../tags/tag17.xml"/><Relationship Id="rId4" Type="http://schemas.openxmlformats.org/officeDocument/2006/relationships/image" Target="../media/image70.emf"/></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7.xml"/><Relationship Id="rId1" Type="http://schemas.openxmlformats.org/officeDocument/2006/relationships/tags" Target="../tags/tag18.xml"/><Relationship Id="rId4" Type="http://schemas.openxmlformats.org/officeDocument/2006/relationships/image" Target="../media/image70.emf"/></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9.xml"/><Relationship Id="rId4" Type="http://schemas.openxmlformats.org/officeDocument/2006/relationships/image" Target="../media/image17.emf"/></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5/4/2021</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5/4/2021</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7" name="Object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5/4/2021</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5/4/2021</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9" Type="http://schemas.openxmlformats.org/officeDocument/2006/relationships/slideLayout" Target="../slideLayouts/slideLayout270.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50" Type="http://schemas.openxmlformats.org/officeDocument/2006/relationships/slideLayout" Target="../slideLayouts/slideLayout281.xml"/><Relationship Id="rId55" Type="http://schemas.openxmlformats.org/officeDocument/2006/relationships/slideLayout" Target="../slideLayouts/slideLayout286.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61" Type="http://schemas.openxmlformats.org/officeDocument/2006/relationships/slideLayout" Target="../slideLayouts/slideLayout292.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41" Type="http://schemas.openxmlformats.org/officeDocument/2006/relationships/slideLayout" Target="../slideLayouts/slideLayout402.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14.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image" Target="../media/image70.emf"/><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oleObject" Target="../embeddings/oleObject2.bin"/><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tags" Target="../tags/tag1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slideLayout" Target="../slideLayouts/slideLayout519.xml"/><Relationship Id="rId18" Type="http://schemas.openxmlformats.org/officeDocument/2006/relationships/slideLayout" Target="../slideLayouts/slideLayout524.xml"/><Relationship Id="rId26" Type="http://schemas.openxmlformats.org/officeDocument/2006/relationships/slideLayout" Target="../slideLayouts/slideLayout532.xml"/><Relationship Id="rId39" Type="http://schemas.openxmlformats.org/officeDocument/2006/relationships/image" Target="../media/image41.emf"/><Relationship Id="rId3" Type="http://schemas.openxmlformats.org/officeDocument/2006/relationships/slideLayout" Target="../slideLayouts/slideLayout509.xml"/><Relationship Id="rId21" Type="http://schemas.openxmlformats.org/officeDocument/2006/relationships/slideLayout" Target="../slideLayouts/slideLayout527.xml"/><Relationship Id="rId34" Type="http://schemas.openxmlformats.org/officeDocument/2006/relationships/slideLayout" Target="../slideLayouts/slideLayout540.xml"/><Relationship Id="rId7" Type="http://schemas.openxmlformats.org/officeDocument/2006/relationships/slideLayout" Target="../slideLayouts/slideLayout513.xml"/><Relationship Id="rId12" Type="http://schemas.openxmlformats.org/officeDocument/2006/relationships/slideLayout" Target="../slideLayouts/slideLayout518.xml"/><Relationship Id="rId17" Type="http://schemas.openxmlformats.org/officeDocument/2006/relationships/slideLayout" Target="../slideLayouts/slideLayout523.xml"/><Relationship Id="rId25" Type="http://schemas.openxmlformats.org/officeDocument/2006/relationships/slideLayout" Target="../slideLayouts/slideLayout531.xml"/><Relationship Id="rId33" Type="http://schemas.openxmlformats.org/officeDocument/2006/relationships/slideLayout" Target="../slideLayouts/slideLayout539.xml"/><Relationship Id="rId38" Type="http://schemas.openxmlformats.org/officeDocument/2006/relationships/theme" Target="../theme/theme19.xml"/><Relationship Id="rId2" Type="http://schemas.openxmlformats.org/officeDocument/2006/relationships/slideLayout" Target="../slideLayouts/slideLayout508.xml"/><Relationship Id="rId16" Type="http://schemas.openxmlformats.org/officeDocument/2006/relationships/slideLayout" Target="../slideLayouts/slideLayout522.xml"/><Relationship Id="rId20" Type="http://schemas.openxmlformats.org/officeDocument/2006/relationships/slideLayout" Target="../slideLayouts/slideLayout526.xml"/><Relationship Id="rId29" Type="http://schemas.openxmlformats.org/officeDocument/2006/relationships/slideLayout" Target="../slideLayouts/slideLayout535.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24" Type="http://schemas.openxmlformats.org/officeDocument/2006/relationships/slideLayout" Target="../slideLayouts/slideLayout530.xml"/><Relationship Id="rId32" Type="http://schemas.openxmlformats.org/officeDocument/2006/relationships/slideLayout" Target="../slideLayouts/slideLayout538.xml"/><Relationship Id="rId37" Type="http://schemas.openxmlformats.org/officeDocument/2006/relationships/slideLayout" Target="../slideLayouts/slideLayout543.xml"/><Relationship Id="rId5" Type="http://schemas.openxmlformats.org/officeDocument/2006/relationships/slideLayout" Target="../slideLayouts/slideLayout511.xml"/><Relationship Id="rId15" Type="http://schemas.openxmlformats.org/officeDocument/2006/relationships/slideLayout" Target="../slideLayouts/slideLayout521.xml"/><Relationship Id="rId23" Type="http://schemas.openxmlformats.org/officeDocument/2006/relationships/slideLayout" Target="../slideLayouts/slideLayout529.xml"/><Relationship Id="rId28" Type="http://schemas.openxmlformats.org/officeDocument/2006/relationships/slideLayout" Target="../slideLayouts/slideLayout534.xml"/><Relationship Id="rId36" Type="http://schemas.openxmlformats.org/officeDocument/2006/relationships/slideLayout" Target="../slideLayouts/slideLayout542.xml"/><Relationship Id="rId10" Type="http://schemas.openxmlformats.org/officeDocument/2006/relationships/slideLayout" Target="../slideLayouts/slideLayout516.xml"/><Relationship Id="rId19" Type="http://schemas.openxmlformats.org/officeDocument/2006/relationships/slideLayout" Target="../slideLayouts/slideLayout525.xml"/><Relationship Id="rId31" Type="http://schemas.openxmlformats.org/officeDocument/2006/relationships/slideLayout" Target="../slideLayouts/slideLayout537.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14" Type="http://schemas.openxmlformats.org/officeDocument/2006/relationships/slideLayout" Target="../slideLayouts/slideLayout520.xml"/><Relationship Id="rId22" Type="http://schemas.openxmlformats.org/officeDocument/2006/relationships/slideLayout" Target="../slideLayouts/slideLayout528.xml"/><Relationship Id="rId27" Type="http://schemas.openxmlformats.org/officeDocument/2006/relationships/slideLayout" Target="../slideLayouts/slideLayout533.xml"/><Relationship Id="rId30" Type="http://schemas.openxmlformats.org/officeDocument/2006/relationships/slideLayout" Target="../slideLayouts/slideLayout536.xml"/><Relationship Id="rId35" Type="http://schemas.openxmlformats.org/officeDocument/2006/relationships/slideLayout" Target="../slideLayouts/slideLayout5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image" Target="../media/image41.emf"/><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theme" Target="../theme/theme20.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1" imgW="592" imgH="591" progId="TCLayout.ActiveDocument.1">
                  <p:embed/>
                </p:oleObj>
              </mc:Choice>
              <mc:Fallback>
                <p:oleObj name="think-cell Slide" r:id="rId31" imgW="592" imgH="591" progId="TCLayout.ActiveDocument.1">
                  <p:embed/>
                  <p:pic>
                    <p:nvPicPr>
                      <p:cNvPr id="6" name="Object 5" hidden="1"/>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344.xml"/><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4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g"/><Relationship Id="rId18" Type="http://schemas.openxmlformats.org/officeDocument/2006/relationships/image" Target="../media/image121.jpeg"/><Relationship Id="rId3" Type="http://schemas.openxmlformats.org/officeDocument/2006/relationships/image" Target="../media/image106.emf"/><Relationship Id="rId7" Type="http://schemas.openxmlformats.org/officeDocument/2006/relationships/image" Target="../media/image110.sv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image" Target="../media/image105.png"/><Relationship Id="rId16" Type="http://schemas.openxmlformats.org/officeDocument/2006/relationships/image" Target="../media/image119.jpeg"/><Relationship Id="rId1" Type="http://schemas.openxmlformats.org/officeDocument/2006/relationships/slideLayout" Target="../slideLayouts/slideLayout11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svg"/><Relationship Id="rId15" Type="http://schemas.openxmlformats.org/officeDocument/2006/relationships/image" Target="../media/image118.jpeg"/><Relationship Id="rId10" Type="http://schemas.openxmlformats.org/officeDocument/2006/relationships/image" Target="../media/image113.jpeg"/><Relationship Id="rId19" Type="http://schemas.openxmlformats.org/officeDocument/2006/relationships/image" Target="../media/image122.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2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305.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516.xml"/><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image" Target="../media/image137.svg"/><Relationship Id="rId7" Type="http://schemas.openxmlformats.org/officeDocument/2006/relationships/image" Target="../media/image141.svg"/><Relationship Id="rId2" Type="http://schemas.openxmlformats.org/officeDocument/2006/relationships/image" Target="../media/image136.png"/><Relationship Id="rId1" Type="http://schemas.openxmlformats.org/officeDocument/2006/relationships/slideLayout" Target="../slideLayouts/slideLayout23.xm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ags" Target="../tags/tag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3.xml"/><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49.png"/></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1.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45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svg"/><Relationship Id="rId2" Type="http://schemas.openxmlformats.org/officeDocument/2006/relationships/notesSlide" Target="../notesSlides/notesSlide39.xml"/><Relationship Id="rId1" Type="http://schemas.openxmlformats.org/officeDocument/2006/relationships/slideLayout" Target="../slideLayouts/slideLayout50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4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7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2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25.xml"/><Relationship Id="rId4" Type="http://schemas.openxmlformats.org/officeDocument/2006/relationships/image" Target="../media/image180.png"/></Relationships>
</file>

<file path=ppt/slides/_rels/slide7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7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87.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Synapse Analytics</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3B719B25-BCD7-462F-AF72-414A73808D9D}"/>
              </a:ext>
            </a:extLst>
          </p:cNvPr>
          <p:cNvSpPr/>
          <p:nvPr/>
        </p:nvSpPr>
        <p:spPr bwMode="auto">
          <a:xfrm>
            <a:off x="575376" y="1440812"/>
            <a:ext cx="804060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DF66A0-075C-4A78-A93E-96C099D63893}"/>
              </a:ext>
            </a:extLst>
          </p:cNvPr>
          <p:cNvGrpSpPr/>
          <p:nvPr/>
        </p:nvGrpSpPr>
        <p:grpSpPr>
          <a:xfrm>
            <a:off x="775752" y="1813292"/>
            <a:ext cx="7655326" cy="3311529"/>
            <a:chOff x="1115728" y="2187385"/>
            <a:chExt cx="7655326" cy="3311529"/>
          </a:xfrm>
        </p:grpSpPr>
        <p:sp>
          <p:nvSpPr>
            <p:cNvPr id="101" name="Rectangle 100">
              <a:extLst>
                <a:ext uri="{FF2B5EF4-FFF2-40B4-BE49-F238E27FC236}">
                  <a16:creationId xmlns:a16="http://schemas.microsoft.com/office/drawing/2014/main" id="{7BCFB884-4090-0249-9998-A7135ABFA0D4}"/>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30CDD01-CE97-F34B-85FD-98EB7F43973E}"/>
                </a:ext>
              </a:extLst>
            </p:cNvPr>
            <p:cNvSpPr/>
            <p:nvPr/>
          </p:nvSpPr>
          <p:spPr bwMode="auto">
            <a:xfrm>
              <a:off x="1115728" y="2187385"/>
              <a:ext cx="2133703"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 Analytics</a:t>
              </a:r>
            </a:p>
          </p:txBody>
        </p:sp>
      </p:grpSp>
      <p:sp>
        <p:nvSpPr>
          <p:cNvPr id="143" name="empowering world's worker">
            <a:extLst>
              <a:ext uri="{FF2B5EF4-FFF2-40B4-BE49-F238E27FC236}">
                <a16:creationId xmlns:a16="http://schemas.microsoft.com/office/drawing/2014/main" id="{4C22C99A-A86C-FC4E-81CE-8A117F286484}"/>
              </a:ext>
            </a:extLst>
          </p:cNvPr>
          <p:cNvSpPr/>
          <p:nvPr/>
        </p:nvSpPr>
        <p:spPr bwMode="auto">
          <a:xfrm>
            <a:off x="1494437" y="11315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8" name="Rectangle 77">
            <a:extLst>
              <a:ext uri="{FF2B5EF4-FFF2-40B4-BE49-F238E27FC236}">
                <a16:creationId xmlns:a16="http://schemas.microsoft.com/office/drawing/2014/main" id="{B137D041-E12A-1440-BDAF-58A66DD374E0}"/>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4" name="Group 3">
            <a:extLst>
              <a:ext uri="{FF2B5EF4-FFF2-40B4-BE49-F238E27FC236}">
                <a16:creationId xmlns:a16="http://schemas.microsoft.com/office/drawing/2014/main" id="{D59282D7-6E14-BD4F-AB42-B604BA89356A}"/>
              </a:ext>
            </a:extLst>
          </p:cNvPr>
          <p:cNvGrpSpPr/>
          <p:nvPr/>
        </p:nvGrpSpPr>
        <p:grpSpPr>
          <a:xfrm>
            <a:off x="772577" y="4998201"/>
            <a:ext cx="7654620" cy="1057692"/>
            <a:chOff x="772577" y="4998201"/>
            <a:chExt cx="7654620" cy="1057692"/>
          </a:xfrm>
        </p:grpSpPr>
        <p:sp>
          <p:nvSpPr>
            <p:cNvPr id="79" name="Rectangle 78">
              <a:extLst>
                <a:ext uri="{FF2B5EF4-FFF2-40B4-BE49-F238E27FC236}">
                  <a16:creationId xmlns:a16="http://schemas.microsoft.com/office/drawing/2014/main" id="{5D94D749-709C-0949-95B1-EF8E7CBD728C}"/>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80" name="TextBox 79">
              <a:extLst>
                <a:ext uri="{FF2B5EF4-FFF2-40B4-BE49-F238E27FC236}">
                  <a16:creationId xmlns:a16="http://schemas.microsoft.com/office/drawing/2014/main" id="{61AA8AE4-105F-564A-ADC8-FFF0EE737F9F}"/>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81" name="Group 80">
              <a:extLst>
                <a:ext uri="{FF2B5EF4-FFF2-40B4-BE49-F238E27FC236}">
                  <a16:creationId xmlns:a16="http://schemas.microsoft.com/office/drawing/2014/main" id="{E28D22DE-EE48-E345-BBC6-5710530FD3F4}"/>
                </a:ext>
              </a:extLst>
            </p:cNvPr>
            <p:cNvGrpSpPr/>
            <p:nvPr/>
          </p:nvGrpSpPr>
          <p:grpSpPr>
            <a:xfrm>
              <a:off x="3931915" y="4998201"/>
              <a:ext cx="2436090" cy="774917"/>
              <a:chOff x="4053274" y="4916113"/>
              <a:chExt cx="2436090" cy="857006"/>
            </a:xfrm>
          </p:grpSpPr>
          <p:cxnSp>
            <p:nvCxnSpPr>
              <p:cNvPr id="82" name="Straight Connector 81">
                <a:extLst>
                  <a:ext uri="{FF2B5EF4-FFF2-40B4-BE49-F238E27FC236}">
                    <a16:creationId xmlns:a16="http://schemas.microsoft.com/office/drawing/2014/main" id="{A220BD99-76A2-0E49-8EA9-5E5079CD35DB}"/>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89444B5-6B66-BF46-A62A-0124487C4E26}"/>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33DEFB-CBE0-8E44-9760-BA75BD6B29D4}"/>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AC1D15-2462-434F-8B25-219986BCF6DE}"/>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3F59D3-95DC-9C4F-9623-666C0EDB59DD}"/>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E336-610F-0D4D-99C1-12B7B3C558B3}"/>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F94491-BF7B-204C-BFF5-7477E3B9792F}"/>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29D309-A6A6-4441-AA34-929C101985A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1683C0-F877-074B-806E-D1480C135AF8}"/>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25F92-B68F-7E41-8B31-65DCEFCA2C13}"/>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60158F-3590-B146-892D-8955BA29BF50}"/>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6A4C26-E2E2-AE41-B226-6CA363B8A6DC}"/>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5BEB8E-9B2B-CE4F-8CF5-AA964171840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9682DB-6C35-4D45-BF81-4C79CAFE8D6B}"/>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389F31-A854-C34A-9C95-74B8D53414B3}"/>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2159C7E-CCF9-C541-B65A-12FD1B0BC03B}"/>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455AEA5-9631-F647-960F-667D6973887C}"/>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B7C72AC-3AA2-2940-BC0F-510D23C6C8B2}"/>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10F2FF-1761-B047-96CC-D266531C111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00F1CC-5B9B-4E41-BC6C-133943923F7E}"/>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F867B0-F227-3D4C-A163-77867DD40FA5}"/>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8F5368-C222-D74B-8DDF-A9AE2C895A8E}"/>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5CC3A21-25B5-FD4F-8D6A-D6174DB53B57}"/>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7593AE-64C3-184D-8985-4BB5FC320EF7}"/>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7C52FE0-E9DA-3740-A56B-7E48F0190E2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5DB1B18-F54D-8142-B589-13043DE7A3CA}"/>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2A2F2C-3172-274B-B7D5-E205B72E0F7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72B150-9CB6-0044-BCB6-D445D0DBE508}"/>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1" name="Straight Connector 110">
            <a:extLst>
              <a:ext uri="{FF2B5EF4-FFF2-40B4-BE49-F238E27FC236}">
                <a16:creationId xmlns:a16="http://schemas.microsoft.com/office/drawing/2014/main" id="{2109A22D-AB9E-B84D-B2AE-E4928D7F4D27}"/>
              </a:ext>
            </a:extLst>
          </p:cNvPr>
          <p:cNvCxnSpPr>
            <a:cxnSpLocks/>
            <a:endCxn id="112"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9966358-4C93-2447-8CB8-3DFA11F79CB2}"/>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A7428D7-6CB2-5E43-862B-4D090F8F5CC2}"/>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115" name="Rectangle 114">
            <a:extLst>
              <a:ext uri="{FF2B5EF4-FFF2-40B4-BE49-F238E27FC236}">
                <a16:creationId xmlns:a16="http://schemas.microsoft.com/office/drawing/2014/main" id="{A13858C4-C6A3-AD48-B7AA-0967C911725E}"/>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16" name="Rectangle 115">
            <a:extLst>
              <a:ext uri="{FF2B5EF4-FFF2-40B4-BE49-F238E27FC236}">
                <a16:creationId xmlns:a16="http://schemas.microsoft.com/office/drawing/2014/main" id="{6AD14FE8-B6DA-8441-A3A6-7C85580BC9BD}"/>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17" name="Rectangle 116">
            <a:extLst>
              <a:ext uri="{FF2B5EF4-FFF2-40B4-BE49-F238E27FC236}">
                <a16:creationId xmlns:a16="http://schemas.microsoft.com/office/drawing/2014/main" id="{DDDC2FAE-A054-FD46-8ED1-B18AEA08DB22}"/>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118" name="Rectangle 117">
            <a:extLst>
              <a:ext uri="{FF2B5EF4-FFF2-40B4-BE49-F238E27FC236}">
                <a16:creationId xmlns:a16="http://schemas.microsoft.com/office/drawing/2014/main" id="{50EFFAEB-F37A-6F4E-8162-54CFB4F545B1}"/>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9" name="Straight Connector 118">
            <a:extLst>
              <a:ext uri="{FF2B5EF4-FFF2-40B4-BE49-F238E27FC236}">
                <a16:creationId xmlns:a16="http://schemas.microsoft.com/office/drawing/2014/main" id="{089E0071-F143-FD45-A583-7A15D5FC7480}"/>
              </a:ext>
            </a:extLst>
          </p:cNvPr>
          <p:cNvCxnSpPr>
            <a:cxnSpLocks/>
            <a:endCxn id="118"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E396CE-804C-7A4D-98C1-62D2879175B4}"/>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498A250-C1E3-4A4C-B6EA-A046EB9F730B}"/>
              </a:ext>
            </a:extLst>
          </p:cNvPr>
          <p:cNvSpPr/>
          <p:nvPr/>
        </p:nvSpPr>
        <p:spPr bwMode="auto">
          <a:xfrm>
            <a:off x="3816117" y="4602301"/>
            <a:ext cx="4213419"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25" name="Group 124">
            <a:extLst>
              <a:ext uri="{FF2B5EF4-FFF2-40B4-BE49-F238E27FC236}">
                <a16:creationId xmlns:a16="http://schemas.microsoft.com/office/drawing/2014/main" id="{F817C3A6-BC08-7F45-9D1E-5AF03BC4A45D}"/>
              </a:ext>
            </a:extLst>
          </p:cNvPr>
          <p:cNvGrpSpPr/>
          <p:nvPr/>
        </p:nvGrpSpPr>
        <p:grpSpPr>
          <a:xfrm>
            <a:off x="5952629" y="4060181"/>
            <a:ext cx="2076908" cy="490796"/>
            <a:chOff x="5911431" y="4135704"/>
            <a:chExt cx="2076908" cy="490796"/>
          </a:xfrm>
        </p:grpSpPr>
        <p:sp>
          <p:nvSpPr>
            <p:cNvPr id="126" name="Rectangle 125">
              <a:extLst>
                <a:ext uri="{FF2B5EF4-FFF2-40B4-BE49-F238E27FC236}">
                  <a16:creationId xmlns:a16="http://schemas.microsoft.com/office/drawing/2014/main" id="{D101666E-C804-3E49-9912-256143A161EB}"/>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4">
              <a:extLst>
                <a:ext uri="{FF2B5EF4-FFF2-40B4-BE49-F238E27FC236}">
                  <a16:creationId xmlns:a16="http://schemas.microsoft.com/office/drawing/2014/main" id="{C2EF18ED-361F-264E-97F6-A48868DA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Rectangle 127">
            <a:extLst>
              <a:ext uri="{FF2B5EF4-FFF2-40B4-BE49-F238E27FC236}">
                <a16:creationId xmlns:a16="http://schemas.microsoft.com/office/drawing/2014/main" id="{33F835D8-79A1-3D46-8A55-11765828FE02}"/>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29" name="TextBox 128">
            <a:extLst>
              <a:ext uri="{FF2B5EF4-FFF2-40B4-BE49-F238E27FC236}">
                <a16:creationId xmlns:a16="http://schemas.microsoft.com/office/drawing/2014/main" id="{0716F954-59C3-EB4E-A185-40584033B864}"/>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30" name="Rectangle 129">
            <a:extLst>
              <a:ext uri="{FF2B5EF4-FFF2-40B4-BE49-F238E27FC236}">
                <a16:creationId xmlns:a16="http://schemas.microsoft.com/office/drawing/2014/main" id="{43308B1C-E1E9-8B42-8342-D89E0C24AEDA}"/>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131" name="Straight Connector 130">
            <a:extLst>
              <a:ext uri="{FF2B5EF4-FFF2-40B4-BE49-F238E27FC236}">
                <a16:creationId xmlns:a16="http://schemas.microsoft.com/office/drawing/2014/main" id="{D1A4714B-3826-C64F-905F-9C7B187D63E2}"/>
              </a:ext>
            </a:extLst>
          </p:cNvPr>
          <p:cNvCxnSpPr>
            <a:cxnSpLocks/>
            <a:endCxn id="130"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35A241E-85A8-824D-AA09-D36B4837DDC7}"/>
              </a:ext>
            </a:extLst>
          </p:cNvPr>
          <p:cNvSpPr/>
          <p:nvPr/>
        </p:nvSpPr>
        <p:spPr bwMode="auto">
          <a:xfrm>
            <a:off x="3816118" y="3494173"/>
            <a:ext cx="2085040"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33" name="Rectangle 132">
            <a:extLst>
              <a:ext uri="{FF2B5EF4-FFF2-40B4-BE49-F238E27FC236}">
                <a16:creationId xmlns:a16="http://schemas.microsoft.com/office/drawing/2014/main" id="{B9213C76-7CF8-9246-B50E-CE0879A585A9}"/>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34" name="TextBox 133">
            <a:extLst>
              <a:ext uri="{FF2B5EF4-FFF2-40B4-BE49-F238E27FC236}">
                <a16:creationId xmlns:a16="http://schemas.microsoft.com/office/drawing/2014/main" id="{286C8866-BB02-CF44-B229-0214777D0585}"/>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35" name="Rectangle 134">
            <a:extLst>
              <a:ext uri="{FF2B5EF4-FFF2-40B4-BE49-F238E27FC236}">
                <a16:creationId xmlns:a16="http://schemas.microsoft.com/office/drawing/2014/main" id="{69F24F8E-D42A-2441-9036-E66282B6FA66}"/>
              </a:ext>
            </a:extLst>
          </p:cNvPr>
          <p:cNvSpPr/>
          <p:nvPr/>
        </p:nvSpPr>
        <p:spPr bwMode="auto">
          <a:xfrm>
            <a:off x="381611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36" name="TextBox 135">
            <a:extLst>
              <a:ext uri="{FF2B5EF4-FFF2-40B4-BE49-F238E27FC236}">
                <a16:creationId xmlns:a16="http://schemas.microsoft.com/office/drawing/2014/main" id="{3D16135D-BF6D-514A-A716-4D4506856475}"/>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37" name="Rectangle 136">
            <a:extLst>
              <a:ext uri="{FF2B5EF4-FFF2-40B4-BE49-F238E27FC236}">
                <a16:creationId xmlns:a16="http://schemas.microsoft.com/office/drawing/2014/main" id="{954C1A99-F15B-4A46-A692-B01DA584DF09}"/>
              </a:ext>
            </a:extLst>
          </p:cNvPr>
          <p:cNvSpPr/>
          <p:nvPr/>
        </p:nvSpPr>
        <p:spPr bwMode="auto">
          <a:xfrm>
            <a:off x="4526896"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38" name="Rectangle 137">
            <a:extLst>
              <a:ext uri="{FF2B5EF4-FFF2-40B4-BE49-F238E27FC236}">
                <a16:creationId xmlns:a16="http://schemas.microsoft.com/office/drawing/2014/main" id="{A71B40A1-3791-5D49-9973-864080296742}"/>
              </a:ext>
            </a:extLst>
          </p:cNvPr>
          <p:cNvSpPr/>
          <p:nvPr/>
        </p:nvSpPr>
        <p:spPr bwMode="auto">
          <a:xfrm>
            <a:off x="5239762"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40" name="Rectangle 139">
            <a:extLst>
              <a:ext uri="{FF2B5EF4-FFF2-40B4-BE49-F238E27FC236}">
                <a16:creationId xmlns:a16="http://schemas.microsoft.com/office/drawing/2014/main" id="{F51DEE5D-DE01-8148-841E-53CF065BA425}"/>
              </a:ext>
            </a:extLst>
          </p:cNvPr>
          <p:cNvSpPr/>
          <p:nvPr/>
        </p:nvSpPr>
        <p:spPr bwMode="auto">
          <a:xfrm>
            <a:off x="595262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41" name="Rectangle 140">
            <a:extLst>
              <a:ext uri="{FF2B5EF4-FFF2-40B4-BE49-F238E27FC236}">
                <a16:creationId xmlns:a16="http://schemas.microsoft.com/office/drawing/2014/main" id="{2878BD16-9028-844B-9E73-A6C1E1F18796}"/>
              </a:ext>
            </a:extLst>
          </p:cNvPr>
          <p:cNvSpPr/>
          <p:nvPr/>
        </p:nvSpPr>
        <p:spPr bwMode="auto">
          <a:xfrm>
            <a:off x="6665494"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42" name="Rectangle 141">
            <a:extLst>
              <a:ext uri="{FF2B5EF4-FFF2-40B4-BE49-F238E27FC236}">
                <a16:creationId xmlns:a16="http://schemas.microsoft.com/office/drawing/2014/main" id="{6AC90A6B-CE6C-6042-936A-296450884B1C}"/>
              </a:ext>
            </a:extLst>
          </p:cNvPr>
          <p:cNvSpPr/>
          <p:nvPr/>
        </p:nvSpPr>
        <p:spPr bwMode="auto">
          <a:xfrm>
            <a:off x="7368140"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144" name="Straight Connector 143">
            <a:extLst>
              <a:ext uri="{FF2B5EF4-FFF2-40B4-BE49-F238E27FC236}">
                <a16:creationId xmlns:a16="http://schemas.microsoft.com/office/drawing/2014/main" id="{7513CA32-6946-9E4C-B673-670368D809EB}"/>
              </a:ext>
            </a:extLst>
          </p:cNvPr>
          <p:cNvCxnSpPr>
            <a:cxnSpLocks/>
            <a:endCxn id="145"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5055274C-EC64-AA44-9E51-879413D0C056}"/>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AD79A1F-8CE7-6943-890D-6B50EE853B02}"/>
              </a:ext>
            </a:extLst>
          </p:cNvPr>
          <p:cNvSpPr/>
          <p:nvPr/>
        </p:nvSpPr>
        <p:spPr bwMode="auto">
          <a:xfrm>
            <a:off x="892021" y="217471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47" name="TextBox 4">
            <a:extLst>
              <a:ext uri="{FF2B5EF4-FFF2-40B4-BE49-F238E27FC236}">
                <a16:creationId xmlns:a16="http://schemas.microsoft.com/office/drawing/2014/main" id="{D7BC2077-9928-DC45-B88E-E1AA827F0080}"/>
              </a:ext>
            </a:extLst>
          </p:cNvPr>
          <p:cNvSpPr txBox="1"/>
          <p:nvPr/>
        </p:nvSpPr>
        <p:spPr>
          <a:xfrm>
            <a:off x="3366143" y="2239227"/>
            <a:ext cx="2578591"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Analytics Studio</a:t>
            </a:r>
          </a:p>
        </p:txBody>
      </p:sp>
      <p:cxnSp>
        <p:nvCxnSpPr>
          <p:cNvPr id="148" name="Straight Connector 147">
            <a:extLst>
              <a:ext uri="{FF2B5EF4-FFF2-40B4-BE49-F238E27FC236}">
                <a16:creationId xmlns:a16="http://schemas.microsoft.com/office/drawing/2014/main" id="{64FB251E-CC75-B848-8F1E-5ABAD2D96D14}"/>
              </a:ext>
            </a:extLst>
          </p:cNvPr>
          <p:cNvCxnSpPr>
            <a:cxnSpLocks/>
            <a:endCxn id="149"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68EDF3A-EE17-D74C-97FC-D251AFCC69A0}"/>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2BE3521E-8EA9-AA4E-9F44-DF109B77F008}"/>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TextBox 4">
            <a:extLst>
              <a:ext uri="{FF2B5EF4-FFF2-40B4-BE49-F238E27FC236}">
                <a16:creationId xmlns:a16="http://schemas.microsoft.com/office/drawing/2014/main" id="{D235A704-722C-AE4B-95E6-77EF7B864297}"/>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153" name="Rectangle 152">
            <a:extLst>
              <a:ext uri="{FF2B5EF4-FFF2-40B4-BE49-F238E27FC236}">
                <a16:creationId xmlns:a16="http://schemas.microsoft.com/office/drawing/2014/main" id="{932C132A-CA03-6544-965C-DE03A0336832}"/>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4" name="Straight Connector 153">
            <a:extLst>
              <a:ext uri="{FF2B5EF4-FFF2-40B4-BE49-F238E27FC236}">
                <a16:creationId xmlns:a16="http://schemas.microsoft.com/office/drawing/2014/main" id="{50369B69-F7CA-FF43-AE34-C7822D5DE44A}"/>
              </a:ext>
            </a:extLst>
          </p:cNvPr>
          <p:cNvCxnSpPr>
            <a:cxnSpLocks/>
            <a:endCxn id="153"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29A7BD46-468C-4F4E-93A5-EB718BDE4C01}"/>
              </a:ext>
            </a:extLst>
          </p:cNvPr>
          <p:cNvSpPr>
            <a:spLocks noGrp="1"/>
          </p:cNvSpPr>
          <p:nvPr>
            <p:ph type="title"/>
          </p:nvPr>
        </p:nvSpPr>
        <p:spPr>
          <a:xfrm>
            <a:off x="1494437" y="559816"/>
            <a:ext cx="10089710" cy="553998"/>
          </a:xfrm>
        </p:spPr>
        <p:txBody>
          <a:bodyPr/>
          <a:lstStyle/>
          <a:p>
            <a:r>
              <a:rPr lang="en-US" dirty="0"/>
              <a:t>Azure Synapse Analytics</a:t>
            </a:r>
          </a:p>
        </p:txBody>
      </p:sp>
      <p:pic>
        <p:nvPicPr>
          <p:cNvPr id="5" name="Picture 4" descr="A picture containing clock&#10;&#10;Description automatically generated">
            <a:extLst>
              <a:ext uri="{FF2B5EF4-FFF2-40B4-BE49-F238E27FC236}">
                <a16:creationId xmlns:a16="http://schemas.microsoft.com/office/drawing/2014/main" id="{55A966DC-8070-4A03-AEC6-E24142DF5A32}"/>
              </a:ext>
            </a:extLst>
          </p:cNvPr>
          <p:cNvPicPr>
            <a:picLocks noChangeAspect="1"/>
          </p:cNvPicPr>
          <p:nvPr/>
        </p:nvPicPr>
        <p:blipFill>
          <a:blip r:embed="rId4"/>
          <a:stretch>
            <a:fillRect/>
          </a:stretch>
        </p:blipFill>
        <p:spPr>
          <a:xfrm>
            <a:off x="575375" y="538916"/>
            <a:ext cx="858569" cy="854836"/>
          </a:xfrm>
          <a:prstGeom prst="rect">
            <a:avLst/>
          </a:prstGeom>
        </p:spPr>
      </p:pic>
    </p:spTree>
    <p:extLst>
      <p:ext uri="{BB962C8B-B14F-4D97-AF65-F5344CB8AC3E}">
        <p14:creationId xmlns:p14="http://schemas.microsoft.com/office/powerpoint/2010/main" val="2616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0" presetClass="entr" presetSubtype="0"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200"/>
                                        <p:tgtEl>
                                          <p:spTgt spid="116"/>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200"/>
                                        <p:tgtEl>
                                          <p:spTgt spid="115"/>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200"/>
                                        <p:tgtEl>
                                          <p:spTgt spid="117"/>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200"/>
                                        <p:tgtEl>
                                          <p:spTgt spid="114"/>
                                        </p:tgtEl>
                                      </p:cBhvr>
                                    </p:animEffect>
                                  </p:childTnLst>
                                </p:cTn>
                              </p:par>
                              <p:par>
                                <p:cTn id="44" presetID="16" presetClass="entr" presetSubtype="42"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arn(outHorizontal)">
                                      <p:cBhvr>
                                        <p:cTn id="46" dur="500"/>
                                        <p:tgtEl>
                                          <p:spTgt spid="121"/>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nodeType="withEffect">
                                  <p:stCondLst>
                                    <p:cond delay="70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400"/>
                                        <p:tgtEl>
                                          <p:spTgt spid="128"/>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200"/>
                                        <p:tgtEl>
                                          <p:spTgt spid="130"/>
                                        </p:tgtEl>
                                      </p:cBhvr>
                                    </p:animEffect>
                                  </p:childTnLst>
                                </p:cTn>
                              </p:par>
                              <p:par>
                                <p:cTn id="76" presetID="10" presetClass="entr" presetSubtype="0" fill="hold" nodeType="withEffect">
                                  <p:stCondLst>
                                    <p:cond delay="3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2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fade">
                                      <p:cBhvr>
                                        <p:cTn id="87" dur="400"/>
                                        <p:tgtEl>
                                          <p:spTgt spid="132"/>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4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fade">
                                      <p:cBhvr>
                                        <p:cTn id="100" dur="400"/>
                                        <p:tgtEl>
                                          <p:spTgt spid="135"/>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37"/>
                                        </p:tgtEl>
                                        <p:attrNameLst>
                                          <p:attrName>style.visibility</p:attrName>
                                        </p:attrNameLst>
                                      </p:cBhvr>
                                      <p:to>
                                        <p:strVal val="visible"/>
                                      </p:to>
                                    </p:set>
                                    <p:animEffect transition="in" filter="fade">
                                      <p:cBhvr>
                                        <p:cTn id="104" dur="400"/>
                                        <p:tgtEl>
                                          <p:spTgt spid="137"/>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400"/>
                                        <p:tgtEl>
                                          <p:spTgt spid="138"/>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400"/>
                                        <p:tgtEl>
                                          <p:spTgt spid="140"/>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fade">
                                      <p:cBhvr>
                                        <p:cTn id="116" dur="400"/>
                                        <p:tgtEl>
                                          <p:spTgt spid="141"/>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142"/>
                                        </p:tgtEl>
                                        <p:attrNameLst>
                                          <p:attrName>style.visibility</p:attrName>
                                        </p:attrNameLst>
                                      </p:cBhvr>
                                      <p:to>
                                        <p:strVal val="visible"/>
                                      </p:to>
                                    </p:set>
                                    <p:animEffect transition="in" filter="fade">
                                      <p:cBhvr>
                                        <p:cTn id="120" dur="400"/>
                                        <p:tgtEl>
                                          <p:spTgt spid="142"/>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200"/>
                                        <p:tgtEl>
                                          <p:spTgt spid="14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200"/>
                                        <p:tgtEl>
                                          <p:spTgt spid="1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barn(outHorizontal)">
                                      <p:cBhvr>
                                        <p:cTn id="135" dur="500"/>
                                        <p:tgtEl>
                                          <p:spTgt spid="150"/>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fade">
                                      <p:cBhvr>
                                        <p:cTn id="139" dur="500"/>
                                        <p:tgtEl>
                                          <p:spTgt spid="147"/>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2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2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fade">
                                      <p:cBhvr>
                                        <p:cTn id="151" dur="500"/>
                                        <p:tgtEl>
                                          <p:spTgt spid="151"/>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153"/>
                                        </p:tgtEl>
                                        <p:attrNameLst>
                                          <p:attrName>style.visibility</p:attrName>
                                        </p:attrNameLst>
                                      </p:cBhvr>
                                      <p:to>
                                        <p:strVal val="visible"/>
                                      </p:to>
                                    </p:set>
                                    <p:animEffect transition="in" filter="fade">
                                      <p:cBhvr>
                                        <p:cTn id="155" dur="200"/>
                                        <p:tgtEl>
                                          <p:spTgt spid="153"/>
                                        </p:tgtEl>
                                      </p:cBhvr>
                                    </p:animEffect>
                                  </p:childTnLst>
                                </p:cTn>
                              </p:par>
                              <p:par>
                                <p:cTn id="156" presetID="10" presetClass="entr" presetSubtype="0" fill="hold" nodeType="withEffect">
                                  <p:stCondLst>
                                    <p:cond delay="500"/>
                                  </p:stCondLst>
                                  <p:childTnLst>
                                    <p:set>
                                      <p:cBhvr>
                                        <p:cTn id="157" dur="1" fill="hold">
                                          <p:stCondLst>
                                            <p:cond delay="0"/>
                                          </p:stCondLst>
                                        </p:cTn>
                                        <p:tgtEl>
                                          <p:spTgt spid="154"/>
                                        </p:tgtEl>
                                        <p:attrNameLst>
                                          <p:attrName>style.visibility</p:attrName>
                                        </p:attrNameLst>
                                      </p:cBhvr>
                                      <p:to>
                                        <p:strVal val="visible"/>
                                      </p:to>
                                    </p:set>
                                    <p:animEffect transition="in" filter="fade">
                                      <p:cBhvr>
                                        <p:cTn id="158" dur="2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8" grpId="0" animBg="1"/>
      <p:bldP spid="112" grpId="0" animBg="1"/>
      <p:bldP spid="114" grpId="0" animBg="1"/>
      <p:bldP spid="115" grpId="0" animBg="1"/>
      <p:bldP spid="116" grpId="0" animBg="1"/>
      <p:bldP spid="117" grpId="0" animBg="1"/>
      <p:bldP spid="118" grpId="0" animBg="1"/>
      <p:bldP spid="123" grpId="0" animBg="1"/>
      <p:bldP spid="128" grpId="0" animBg="1"/>
      <p:bldP spid="129" grpId="0"/>
      <p:bldP spid="130" grpId="0" animBg="1"/>
      <p:bldP spid="132" grpId="0" animBg="1"/>
      <p:bldP spid="133" grpId="0" animBg="1"/>
      <p:bldP spid="134" grpId="0"/>
      <p:bldP spid="135" grpId="0" animBg="1"/>
      <p:bldP spid="136" grpId="0"/>
      <p:bldP spid="137" grpId="0" animBg="1"/>
      <p:bldP spid="138" grpId="0" animBg="1"/>
      <p:bldP spid="140" grpId="0" animBg="1"/>
      <p:bldP spid="141" grpId="0" animBg="1"/>
      <p:bldP spid="142" grpId="0" animBg="1"/>
      <p:bldP spid="145" grpId="0" animBg="1"/>
      <p:bldP spid="146" grpId="0" animBg="1"/>
      <p:bldP spid="147" grpId="0"/>
      <p:bldP spid="149" grpId="0" animBg="1"/>
      <p:bldP spid="151" grpId="0"/>
      <p:bldP spid="1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Synapse Analytics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Synapse Analytics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Synapse Analytics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EF11775-86BE-442C-9476-98755F71E8CB}"/>
              </a:ext>
            </a:extLst>
          </p:cNvPr>
          <p:cNvPicPr>
            <a:picLocks noChangeAspect="1"/>
          </p:cNvPicPr>
          <p:nvPr/>
        </p:nvPicPr>
        <p:blipFill>
          <a:blip r:embed="rId2"/>
          <a:stretch>
            <a:fillRect/>
          </a:stretch>
        </p:blipFill>
        <p:spPr>
          <a:xfrm>
            <a:off x="2025522" y="1341666"/>
            <a:ext cx="8140956" cy="5416182"/>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617B76F9-FAF7-4C3F-9560-A7BE139BF620}"/>
              </a:ext>
            </a:extLst>
          </p:cNvPr>
          <p:cNvPicPr>
            <a:picLocks noChangeAspect="1"/>
          </p:cNvPicPr>
          <p:nvPr/>
        </p:nvPicPr>
        <p:blipFill>
          <a:blip r:embed="rId2"/>
          <a:stretch>
            <a:fillRect/>
          </a:stretch>
        </p:blipFill>
        <p:spPr>
          <a:xfrm>
            <a:off x="1036566" y="706072"/>
            <a:ext cx="10676648" cy="558208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23" name="Rectangle 22">
            <a:extLst>
              <a:ext uri="{FF2B5EF4-FFF2-40B4-BE49-F238E27FC236}">
                <a16:creationId xmlns:a16="http://schemas.microsoft.com/office/drawing/2014/main" id="{6F9B4671-69AC-4384-B311-60ED23082E1D}"/>
              </a:ext>
            </a:extLst>
          </p:cNvPr>
          <p:cNvSpPr/>
          <p:nvPr/>
        </p:nvSpPr>
        <p:spPr bwMode="auto">
          <a:xfrm>
            <a:off x="577687" y="1953998"/>
            <a:ext cx="11018520" cy="424345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7AD6E134-4CA6-6245-8C34-05A5D9DD8770}"/>
              </a:ext>
            </a:extLst>
          </p:cNvPr>
          <p:cNvSpPr/>
          <p:nvPr/>
        </p:nvSpPr>
        <p:spPr bwMode="auto">
          <a:xfrm>
            <a:off x="832537" y="2192573"/>
            <a:ext cx="10526925" cy="2165429"/>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Hierarchical file system</a:t>
            </a:r>
          </a:p>
        </p:txBody>
      </p:sp>
      <p:grpSp>
        <p:nvGrpSpPr>
          <p:cNvPr id="25" name="Group 24">
            <a:extLst>
              <a:ext uri="{FF2B5EF4-FFF2-40B4-BE49-F238E27FC236}">
                <a16:creationId xmlns:a16="http://schemas.microsoft.com/office/drawing/2014/main" id="{229C7107-7645-E040-8A7A-CC80D01B7575}"/>
              </a:ext>
            </a:extLst>
          </p:cNvPr>
          <p:cNvGrpSpPr/>
          <p:nvPr/>
        </p:nvGrpSpPr>
        <p:grpSpPr>
          <a:xfrm>
            <a:off x="2322943" y="3720673"/>
            <a:ext cx="8256853" cy="467118"/>
            <a:chOff x="1023600" y="2746829"/>
            <a:chExt cx="9474956" cy="1202200"/>
          </a:xfrm>
        </p:grpSpPr>
        <p:sp>
          <p:nvSpPr>
            <p:cNvPr id="47" name="Rectangle 46">
              <a:extLst>
                <a:ext uri="{FF2B5EF4-FFF2-40B4-BE49-F238E27FC236}">
                  <a16:creationId xmlns:a16="http://schemas.microsoft.com/office/drawing/2014/main" id="{883C0AB1-BD19-3E40-95E1-826EFBC26131}"/>
                </a:ext>
              </a:extLst>
            </p:cNvPr>
            <p:cNvSpPr/>
            <p:nvPr/>
          </p:nvSpPr>
          <p:spPr bwMode="auto">
            <a:xfrm>
              <a:off x="1023600"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Security</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8" name="Rectangle 47">
              <a:extLst>
                <a:ext uri="{FF2B5EF4-FFF2-40B4-BE49-F238E27FC236}">
                  <a16:creationId xmlns:a16="http://schemas.microsoft.com/office/drawing/2014/main" id="{CF2C8044-4B52-E34A-A83D-25DFDA2DD060}"/>
                </a:ext>
              </a:extLst>
            </p:cNvPr>
            <p:cNvSpPr/>
            <p:nvPr/>
          </p:nvSpPr>
          <p:spPr bwMode="auto">
            <a:xfrm>
              <a:off x="4240084"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Performance</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D1EDEB44-9C45-7F48-9FD9-B07C26B7C152}"/>
                </a:ext>
              </a:extLst>
            </p:cNvPr>
            <p:cNvSpPr/>
            <p:nvPr/>
          </p:nvSpPr>
          <p:spPr bwMode="auto">
            <a:xfrm>
              <a:off x="7456568"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Scale and cost effectiveness</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6" name="Graphic 45">
            <a:extLst>
              <a:ext uri="{FF2B5EF4-FFF2-40B4-BE49-F238E27FC236}">
                <a16:creationId xmlns:a16="http://schemas.microsoft.com/office/drawing/2014/main" id="{63180FCE-0F0E-AB4C-A5EE-D3C3C0AE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851" y="3636166"/>
            <a:ext cx="671852" cy="671852"/>
          </a:xfrm>
          <a:prstGeom prst="rect">
            <a:avLst/>
          </a:prstGeom>
        </p:spPr>
      </p:pic>
      <p:sp>
        <p:nvSpPr>
          <p:cNvPr id="27" name="Rectangle 26">
            <a:extLst>
              <a:ext uri="{FF2B5EF4-FFF2-40B4-BE49-F238E27FC236}">
                <a16:creationId xmlns:a16="http://schemas.microsoft.com/office/drawing/2014/main" id="{0CF669EF-A2D4-4B45-96BC-ACE88CC1C153}"/>
              </a:ext>
            </a:extLst>
          </p:cNvPr>
          <p:cNvSpPr/>
          <p:nvPr/>
        </p:nvSpPr>
        <p:spPr bwMode="auto">
          <a:xfrm>
            <a:off x="832537" y="4526956"/>
            <a:ext cx="10526925" cy="143840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Common Blob storage foundation</a:t>
            </a:r>
          </a:p>
        </p:txBody>
      </p:sp>
      <p:grpSp>
        <p:nvGrpSpPr>
          <p:cNvPr id="28" name="Group 27">
            <a:extLst>
              <a:ext uri="{FF2B5EF4-FFF2-40B4-BE49-F238E27FC236}">
                <a16:creationId xmlns:a16="http://schemas.microsoft.com/office/drawing/2014/main" id="{EA91803D-32F0-E343-9807-F9EBB52A0BD3}"/>
              </a:ext>
            </a:extLst>
          </p:cNvPr>
          <p:cNvGrpSpPr/>
          <p:nvPr/>
        </p:nvGrpSpPr>
        <p:grpSpPr>
          <a:xfrm>
            <a:off x="1013024" y="5007557"/>
            <a:ext cx="10121586" cy="717964"/>
            <a:chOff x="1023601" y="2743363"/>
            <a:chExt cx="9474955" cy="1205666"/>
          </a:xfrm>
        </p:grpSpPr>
        <p:sp>
          <p:nvSpPr>
            <p:cNvPr id="44" name="Rectangle 43">
              <a:extLst>
                <a:ext uri="{FF2B5EF4-FFF2-40B4-BE49-F238E27FC236}">
                  <a16:creationId xmlns:a16="http://schemas.microsoft.com/office/drawing/2014/main" id="{BC3DC8C6-B68C-E04A-8FB2-D25F387FB09E}"/>
                </a:ext>
              </a:extLst>
            </p:cNvPr>
            <p:cNvSpPr/>
            <p:nvPr/>
          </p:nvSpPr>
          <p:spPr bwMode="auto">
            <a:xfrm>
              <a:off x="1023601" y="2746829"/>
              <a:ext cx="21196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Common SDK, Tools, Control Plane</a:t>
              </a:r>
            </a:p>
          </p:txBody>
        </p:sp>
        <p:sp>
          <p:nvSpPr>
            <p:cNvPr id="45" name="Rectangle 44">
              <a:extLst>
                <a:ext uri="{FF2B5EF4-FFF2-40B4-BE49-F238E27FC236}">
                  <a16:creationId xmlns:a16="http://schemas.microsoft.com/office/drawing/2014/main" id="{4B441540-CB4B-A14A-8B2B-5D5E0BB2D577}"/>
                </a:ext>
              </a:extLst>
            </p:cNvPr>
            <p:cNvSpPr/>
            <p:nvPr/>
          </p:nvSpPr>
          <p:spPr bwMode="auto">
            <a:xfrm>
              <a:off x="5761079" y="2743363"/>
              <a:ext cx="2211492"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AAD integration, RBAC, Storage account security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6" name="Rectangle 45">
              <a:extLst>
                <a:ext uri="{FF2B5EF4-FFF2-40B4-BE49-F238E27FC236}">
                  <a16:creationId xmlns:a16="http://schemas.microsoft.com/office/drawing/2014/main" id="{A8705D33-B376-EA46-B95B-14A84945A30E}"/>
                </a:ext>
              </a:extLst>
            </p:cNvPr>
            <p:cNvSpPr/>
            <p:nvPr/>
          </p:nvSpPr>
          <p:spPr bwMode="auto">
            <a:xfrm>
              <a:off x="8194191" y="2746829"/>
              <a:ext cx="2304365"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HA/DR support through ZRS and RA-GRS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9" name="Graphic 55">
            <a:extLst>
              <a:ext uri="{FF2B5EF4-FFF2-40B4-BE49-F238E27FC236}">
                <a16:creationId xmlns:a16="http://schemas.microsoft.com/office/drawing/2014/main" id="{60F1904A-0614-DB45-98D7-02F07F5A3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5045" y="3751674"/>
            <a:ext cx="440836" cy="440836"/>
          </a:xfrm>
          <a:prstGeom prst="rect">
            <a:avLst/>
          </a:prstGeom>
        </p:spPr>
      </p:pic>
      <p:pic>
        <p:nvPicPr>
          <p:cNvPr id="30" name="Graphic 59">
            <a:extLst>
              <a:ext uri="{FF2B5EF4-FFF2-40B4-BE49-F238E27FC236}">
                <a16:creationId xmlns:a16="http://schemas.microsoft.com/office/drawing/2014/main" id="{CB7A9930-6BC4-EE4C-B556-DE515B208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47141" y="3751674"/>
            <a:ext cx="400394" cy="400394"/>
          </a:xfrm>
          <a:prstGeom prst="rect">
            <a:avLst/>
          </a:prstGeom>
        </p:spPr>
      </p:pic>
      <p:grpSp>
        <p:nvGrpSpPr>
          <p:cNvPr id="31" name="Group 30">
            <a:extLst>
              <a:ext uri="{FF2B5EF4-FFF2-40B4-BE49-F238E27FC236}">
                <a16:creationId xmlns:a16="http://schemas.microsoft.com/office/drawing/2014/main" id="{ED9F92B2-6E2F-214E-A6ED-45534F02EB86}"/>
              </a:ext>
            </a:extLst>
          </p:cNvPr>
          <p:cNvGrpSpPr/>
          <p:nvPr/>
        </p:nvGrpSpPr>
        <p:grpSpPr>
          <a:xfrm>
            <a:off x="7823696" y="1841882"/>
            <a:ext cx="302889" cy="290840"/>
            <a:chOff x="1267091" y="1862483"/>
            <a:chExt cx="302889" cy="290840"/>
          </a:xfrm>
        </p:grpSpPr>
        <p:cxnSp>
          <p:nvCxnSpPr>
            <p:cNvPr id="41" name="Straight Connector 40">
              <a:extLst>
                <a:ext uri="{FF2B5EF4-FFF2-40B4-BE49-F238E27FC236}">
                  <a16:creationId xmlns:a16="http://schemas.microsoft.com/office/drawing/2014/main" id="{F95EDC60-95E6-F049-B8A0-66CCE6647807}"/>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08DFED-3FE2-264E-A156-739F3814E1E2}"/>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BB301B-A883-A84A-933D-39937EB91FD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34A9FDD-F3FF-1C45-A2D4-B174B7D7D0BD}"/>
              </a:ext>
            </a:extLst>
          </p:cNvPr>
          <p:cNvSpPr/>
          <p:nvPr/>
        </p:nvSpPr>
        <p:spPr>
          <a:xfrm>
            <a:off x="7615916" y="1486686"/>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Blob API</a:t>
            </a:r>
          </a:p>
        </p:txBody>
      </p:sp>
      <p:grpSp>
        <p:nvGrpSpPr>
          <p:cNvPr id="33" name="Group 32">
            <a:extLst>
              <a:ext uri="{FF2B5EF4-FFF2-40B4-BE49-F238E27FC236}">
                <a16:creationId xmlns:a16="http://schemas.microsoft.com/office/drawing/2014/main" id="{7BD7341A-4D35-704C-AEF1-FE5C82F0DF28}"/>
              </a:ext>
            </a:extLst>
          </p:cNvPr>
          <p:cNvGrpSpPr/>
          <p:nvPr/>
        </p:nvGrpSpPr>
        <p:grpSpPr>
          <a:xfrm>
            <a:off x="4613452" y="1846549"/>
            <a:ext cx="302889" cy="290840"/>
            <a:chOff x="1267091" y="1862483"/>
            <a:chExt cx="302889" cy="290840"/>
          </a:xfrm>
        </p:grpSpPr>
        <p:cxnSp>
          <p:nvCxnSpPr>
            <p:cNvPr id="38" name="Straight Connector 37">
              <a:extLst>
                <a:ext uri="{FF2B5EF4-FFF2-40B4-BE49-F238E27FC236}">
                  <a16:creationId xmlns:a16="http://schemas.microsoft.com/office/drawing/2014/main" id="{2714C4AD-8E6A-374D-B716-83EE40DA2843}"/>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F9608-5381-6043-83C1-3D940F2A34E0}"/>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FA0C8E-5642-4549-B4AC-1972B78BC5F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1E2E56A-EE1B-CA43-AC1E-01E8C18B1F50}"/>
              </a:ext>
            </a:extLst>
          </p:cNvPr>
          <p:cNvSpPr/>
          <p:nvPr/>
        </p:nvSpPr>
        <p:spPr>
          <a:xfrm>
            <a:off x="4111528" y="1455685"/>
            <a:ext cx="381148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ADLS </a:t>
            </a:r>
            <a:r>
              <a:rPr lang="en-US" sz="1600" b="1">
                <a:solidFill>
                  <a:prstClr val="black"/>
                </a:solidFill>
                <a:latin typeface="Segoe UI Semibold" panose="020B0702040204020203" pitchFamily="34" charset="0"/>
                <a:cs typeface="Segoe UI Semibold" panose="020B0702040204020203" pitchFamily="34" charset="0"/>
              </a:rPr>
              <a:t>Gen2 </a:t>
            </a: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API</a:t>
            </a:r>
          </a:p>
        </p:txBody>
      </p:sp>
      <p:sp>
        <p:nvSpPr>
          <p:cNvPr id="35" name="Rectangle 34">
            <a:extLst>
              <a:ext uri="{FF2B5EF4-FFF2-40B4-BE49-F238E27FC236}">
                <a16:creationId xmlns:a16="http://schemas.microsoft.com/office/drawing/2014/main" id="{84B9FA3E-7118-4D7E-9143-CD41D6A0C5AF}"/>
              </a:ext>
            </a:extLst>
          </p:cNvPr>
          <p:cNvSpPr/>
          <p:nvPr/>
        </p:nvSpPr>
        <p:spPr bwMode="auto">
          <a:xfrm>
            <a:off x="3676341" y="5004918"/>
            <a:ext cx="1998509" cy="7159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Object Tiering and Lifecycle Policy Management</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6" name="Rectangle 35">
            <a:extLst>
              <a:ext uri="{FF2B5EF4-FFF2-40B4-BE49-F238E27FC236}">
                <a16:creationId xmlns:a16="http://schemas.microsoft.com/office/drawing/2014/main" id="{5B8709E5-A459-41CF-8C05-D5D2BAEAC759}"/>
              </a:ext>
            </a:extLst>
          </p:cNvPr>
          <p:cNvSpPr/>
          <p:nvPr/>
        </p:nvSpPr>
        <p:spPr bwMode="auto">
          <a:xfrm>
            <a:off x="6613140" y="2361749"/>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Unstructured Object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Server Backups, Archive Storage, Semi-structured Data</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7" name="Rectangle 36">
            <a:extLst>
              <a:ext uri="{FF2B5EF4-FFF2-40B4-BE49-F238E27FC236}">
                <a16:creationId xmlns:a16="http://schemas.microsoft.com/office/drawing/2014/main" id="{F5190F0F-8639-4C6A-BB24-9F22E5BF6CC8}"/>
              </a:ext>
            </a:extLst>
          </p:cNvPr>
          <p:cNvSpPr/>
          <p:nvPr/>
        </p:nvSpPr>
        <p:spPr bwMode="auto">
          <a:xfrm>
            <a:off x="3439057" y="2338195"/>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File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Hadoop Filesystem, File and Folder Hierarchy, Granular ACLs</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5FCBD09E-5AAA-407B-ACF7-9DDBEC5BEC6D}"/>
              </a:ext>
            </a:extLst>
          </p:cNvPr>
          <p:cNvPicPr>
            <a:picLocks noChangeAspect="1"/>
          </p:cNvPicPr>
          <p:nvPr/>
        </p:nvPicPr>
        <p:blipFill>
          <a:blip r:embed="rId2"/>
          <a:stretch>
            <a:fillRect/>
          </a:stretch>
        </p:blipFill>
        <p:spPr>
          <a:xfrm>
            <a:off x="2028100" y="1345095"/>
            <a:ext cx="8135799" cy="5412751"/>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C645CE92-9D24-4D7D-8B53-9655AB919563}"/>
              </a:ext>
            </a:extLst>
          </p:cNvPr>
          <p:cNvPicPr>
            <a:picLocks noChangeAspect="1"/>
          </p:cNvPicPr>
          <p:nvPr/>
        </p:nvPicPr>
        <p:blipFill>
          <a:blip r:embed="rId2"/>
          <a:stretch>
            <a:fillRect/>
          </a:stretch>
        </p:blipFill>
        <p:spPr>
          <a:xfrm>
            <a:off x="771251" y="939816"/>
            <a:ext cx="10646384" cy="5566260"/>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5" name="Picture 4">
            <a:extLst>
              <a:ext uri="{FF2B5EF4-FFF2-40B4-BE49-F238E27FC236}">
                <a16:creationId xmlns:a16="http://schemas.microsoft.com/office/drawing/2014/main" id="{E244E385-71A0-483F-BF6B-084F02812906}"/>
              </a:ext>
            </a:extLst>
          </p:cNvPr>
          <p:cNvPicPr>
            <a:picLocks noChangeAspect="1"/>
          </p:cNvPicPr>
          <p:nvPr/>
        </p:nvPicPr>
        <p:blipFill>
          <a:blip r:embed="rId2"/>
          <a:stretch>
            <a:fillRect/>
          </a:stretch>
        </p:blipFill>
        <p:spPr>
          <a:xfrm>
            <a:off x="1750712" y="1020417"/>
            <a:ext cx="8690576" cy="5737430"/>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8084C4E3-4869-4E96-9078-055BA48DB63D}"/>
              </a:ext>
            </a:extLst>
          </p:cNvPr>
          <p:cNvPicPr>
            <a:picLocks noChangeAspect="1"/>
          </p:cNvPicPr>
          <p:nvPr/>
        </p:nvPicPr>
        <p:blipFill>
          <a:blip r:embed="rId2"/>
          <a:stretch>
            <a:fillRect/>
          </a:stretch>
        </p:blipFill>
        <p:spPr>
          <a:xfrm>
            <a:off x="1932624" y="1211429"/>
            <a:ext cx="8326751" cy="5539792"/>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37C1A5BC-B9B3-431D-B3DD-592F46B42ED1}"/>
              </a:ext>
            </a:extLst>
          </p:cNvPr>
          <p:cNvPicPr>
            <a:picLocks noChangeAspect="1"/>
          </p:cNvPicPr>
          <p:nvPr/>
        </p:nvPicPr>
        <p:blipFill>
          <a:blip r:embed="rId2"/>
          <a:stretch>
            <a:fillRect/>
          </a:stretch>
        </p:blipFill>
        <p:spPr>
          <a:xfrm>
            <a:off x="1114522" y="1075622"/>
            <a:ext cx="9959841" cy="5207314"/>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285833" y="733341"/>
            <a:ext cx="9617220" cy="5902075"/>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9EAEE13C-F9C4-47DB-A097-B8C1F6695FFD}"/>
              </a:ext>
            </a:extLst>
          </p:cNvPr>
          <p:cNvPicPr>
            <a:picLocks noChangeAspect="1"/>
          </p:cNvPicPr>
          <p:nvPr/>
        </p:nvPicPr>
        <p:blipFill>
          <a:blip r:embed="rId2"/>
          <a:stretch>
            <a:fillRect/>
          </a:stretch>
        </p:blipFill>
        <p:spPr>
          <a:xfrm>
            <a:off x="1898837" y="1225106"/>
            <a:ext cx="8391211" cy="553979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4A1D601E-64E1-4025-890E-13256E76BA14}"/>
              </a:ext>
            </a:extLst>
          </p:cNvPr>
          <p:cNvPicPr>
            <a:picLocks noChangeAspect="1"/>
          </p:cNvPicPr>
          <p:nvPr/>
        </p:nvPicPr>
        <p:blipFill>
          <a:blip r:embed="rId2"/>
          <a:stretch>
            <a:fillRect/>
          </a:stretch>
        </p:blipFill>
        <p:spPr>
          <a:xfrm>
            <a:off x="1114522" y="939816"/>
            <a:ext cx="9959841" cy="5207314"/>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B786CCD0-5FFD-43A2-A667-BC8B77EE6470}"/>
              </a:ext>
            </a:extLst>
          </p:cNvPr>
          <p:cNvPicPr>
            <a:picLocks noChangeAspect="1"/>
          </p:cNvPicPr>
          <p:nvPr/>
        </p:nvPicPr>
        <p:blipFill>
          <a:blip r:embed="rId2"/>
          <a:stretch>
            <a:fillRect/>
          </a:stretch>
        </p:blipFill>
        <p:spPr>
          <a:xfrm>
            <a:off x="1114522" y="825343"/>
            <a:ext cx="9959841" cy="5207314"/>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2.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3.xml><?xml version="1.0" encoding="utf-8"?>
<ds:datastoreItem xmlns:ds="http://schemas.openxmlformats.org/officeDocument/2006/customXml" ds:itemID="{82929533-09AC-4974-A256-0BE2D85F8D8F}">
  <ds:schemaRefs>
    <ds:schemaRef ds:uri="office.server.policy"/>
  </ds:schemaRefs>
</ds:datastoreItem>
</file>

<file path=customXml/itemProps4.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5.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6.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12237</TotalTime>
  <Words>6104</Words>
  <Application>Microsoft Office PowerPoint</Application>
  <PresentationFormat>Widescreen</PresentationFormat>
  <Paragraphs>1100</Paragraphs>
  <Slides>90</Slides>
  <Notes>48</Notes>
  <HiddenSlides>0</HiddenSlides>
  <MMClips>0</MMClips>
  <ScaleCrop>false</ScaleCrop>
  <HeadingPairs>
    <vt:vector size="8" baseType="variant">
      <vt:variant>
        <vt:lpstr>Fonts Used</vt:lpstr>
      </vt:variant>
      <vt:variant>
        <vt:i4>13</vt:i4>
      </vt:variant>
      <vt:variant>
        <vt:lpstr>Theme</vt:lpstr>
      </vt:variant>
      <vt:variant>
        <vt:i4>20</vt:i4>
      </vt:variant>
      <vt:variant>
        <vt:lpstr>Embedded OLE Servers</vt:lpstr>
      </vt:variant>
      <vt:variant>
        <vt:i4>1</vt:i4>
      </vt:variant>
      <vt:variant>
        <vt:lpstr>Slide Titles</vt:lpstr>
      </vt:variant>
      <vt:variant>
        <vt:i4>90</vt:i4>
      </vt:variant>
    </vt:vector>
  </HeadingPairs>
  <TitlesOfParts>
    <vt:vector size="124" baseType="lpstr">
      <vt:lpstr>Arial</vt:lpstr>
      <vt:lpstr>Calibri</vt:lpstr>
      <vt:lpstr>Calibri Light</vt:lpstr>
      <vt:lpstr>Consolas</vt:lpstr>
      <vt:lpstr>Courier New</vt:lpstr>
      <vt:lpstr>Segoe UI</vt:lpstr>
      <vt:lpstr>Segoe UI Light</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4_White Template</vt:lpstr>
      <vt:lpstr>5_White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Data Factory</vt:lpstr>
      <vt:lpstr>Azure Data Factory </vt:lpstr>
      <vt:lpstr>PowerPoint Presentation</vt:lpstr>
      <vt:lpstr>Orchestration @ Scale</vt:lpstr>
      <vt:lpstr>Azure Data Factory Data Flows</vt:lpstr>
      <vt:lpstr>Azure Synapse Analytics</vt:lpstr>
      <vt:lpstr>Azure Synapse Analytics</vt:lpstr>
      <vt:lpstr>Azure Synapse Analytics MPP Architecture</vt:lpstr>
      <vt:lpstr>Table Distributions</vt:lpstr>
      <vt:lpstr>Polybase</vt:lpstr>
      <vt:lpstr>Lab 1: Load data into Azure Synapse Analytics using Azure Data Factory Pipelines</vt:lpstr>
      <vt:lpstr>Lab 1</vt:lpstr>
      <vt:lpstr>Lab 1</vt:lpstr>
      <vt:lpstr>Modern Data Platform Concepts Part II</vt:lpstr>
      <vt:lpstr>The Modern Data Problem</vt:lpstr>
      <vt:lpstr>What is a Data Lake?</vt:lpstr>
      <vt:lpstr>Data Warehouse or Data Lake?</vt:lpstr>
      <vt:lpstr>Azure Data Lake Storage Gen2</vt:lpstr>
      <vt:lpstr>Azure Data Lake Storage Gen2</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Azure Databricks</vt:lpstr>
      <vt:lpstr>Azure Databricks</vt:lpstr>
      <vt:lpstr>Azure Databricks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PowerPoint Presentation</vt:lpstr>
      <vt:lpstr>Cognitive Services capabilities Infuse your apps, websites, and bots with human-like intelligence </vt:lpstr>
      <vt:lpstr>Cosmos DB</vt:lpstr>
      <vt:lpstr>Azure Cosmos DB</vt:lpstr>
      <vt:lpstr>Resource Model</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Scenario Types</vt:lpstr>
      <vt:lpstr>Lambda (λ) Architecture</vt:lpstr>
      <vt:lpstr>Event Hubs</vt:lpstr>
      <vt:lpstr>Event Hubs</vt:lpstr>
      <vt:lpstr>Event Hubs Capture</vt:lpstr>
      <vt:lpstr>Stream Analytics</vt:lpstr>
      <vt:lpstr>Stream Analytics</vt:lpstr>
      <vt:lpstr>Stream Analytics Job</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steven</cp:lastModifiedBy>
  <cp:revision>75</cp:revision>
  <dcterms:created xsi:type="dcterms:W3CDTF">2018-06-29T19:42:31Z</dcterms:created>
  <dcterms:modified xsi:type="dcterms:W3CDTF">2021-05-04T15:46:17Z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